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3"/>
  </p:notesMasterIdLst>
  <p:sldIdLst>
    <p:sldId id="256" r:id="rId4"/>
    <p:sldId id="263" r:id="rId5"/>
    <p:sldId id="260" r:id="rId6"/>
    <p:sldId id="258" r:id="rId7"/>
    <p:sldId id="261" r:id="rId8"/>
    <p:sldId id="264" r:id="rId9"/>
    <p:sldId id="262" r:id="rId10"/>
    <p:sldId id="257" r:id="rId11"/>
    <p:sldId id="265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892" autoAdjust="0"/>
  </p:normalViewPr>
  <p:slideViewPr>
    <p:cSldViewPr snapToGrid="0">
      <p:cViewPr varScale="1">
        <p:scale>
          <a:sx n="53" d="100"/>
          <a:sy n="53" d="100"/>
        </p:scale>
        <p:origin x="4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F51F6-C3E9-4E2E-BB09-569A5D0B5BB9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95A3C-5A62-4A29-8627-4ADB4DA28D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1989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Aikuisten suositukset avattuna + kirjattuna, esim. jos teet 10 min lasten kanssa, niin suositukset toteutuu. </a:t>
            </a:r>
          </a:p>
          <a:p>
            <a:r>
              <a:rPr lang="fi-FI" dirty="0"/>
              <a:t>Kuinka monta kertaa viikossa kasvattajilla on hiki? </a:t>
            </a:r>
          </a:p>
          <a:p>
            <a:r>
              <a:rPr lang="fi-FI" dirty="0"/>
              <a:t>Joka viikko joku liike – aikuiset ja lapset tekee liikuntahaasteen lasten kanssa….kunto nousee aikuisilla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95A3C-5A62-4A29-8627-4ADB4DA28D84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3069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Keskustelua voi herättää: Millaisia vaatteita henkilökunta käyttää liikkumiseen. Hiihto+ luisteluvälineet mistä välineet saadaan ja voiko niitä lainata jostain?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95A3C-5A62-4A29-8627-4ADB4DA28D84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6370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Keskustelua: Mitä asiat kuuluu työhyvinvointiin vakassa? Päivitetty työhyvinvointisuunnitelma?</a:t>
            </a:r>
          </a:p>
          <a:p>
            <a:r>
              <a:rPr lang="fi-FI" dirty="0"/>
              <a:t>Esihenkilöiden oma työhyvinvointi – johtajille huomioon aktiiviset tauot (myös esim. rauhoittumiset kokouksiin).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95A3C-5A62-4A29-8627-4ADB4DA28D8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8620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95A3C-5A62-4A29-8627-4ADB4DA28D84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9741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Kyykkyyn ja ylös – positiivisena asiana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95A3C-5A62-4A29-8627-4ADB4DA28D84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298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95A3C-5A62-4A29-8627-4ADB4DA28D84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2539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Mistä voisi tulla teidän työyhteisönne arvo tai toimintaperusta?</a:t>
            </a:r>
          </a:p>
          <a:p>
            <a:r>
              <a:rPr lang="fi-FI" dirty="0"/>
              <a:t>Positiivinen puhe ja mitä puhutan lasten kuullen. Ei tarvitse aina olla sanallista, Laita lappu yllättävään paikkaan.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95A3C-5A62-4A29-8627-4ADB4DA28D84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322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BA61E59-2821-514D-AEBE-3EEF6B988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5312" y="-241480"/>
            <a:ext cx="3287529" cy="232313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704709"/>
            <a:ext cx="12192000" cy="116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99378"/>
            <a:ext cx="7864707" cy="1972525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3741186"/>
            <a:ext cx="1135031" cy="365125"/>
          </a:xfrm>
        </p:spPr>
        <p:txBody>
          <a:bodyPr anchor="t"/>
          <a:lstStyle>
            <a:lvl1pPr>
              <a:defRPr sz="1467">
                <a:solidFill>
                  <a:schemeClr val="bg1"/>
                </a:solidFill>
              </a:defRPr>
            </a:lvl1pPr>
          </a:lstStyle>
          <a:p>
            <a:r>
              <a:rPr lang="fi-FI"/>
              <a:t>22.12.2017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3442320"/>
            <a:ext cx="6155267" cy="365125"/>
          </a:xfrm>
        </p:spPr>
        <p:txBody>
          <a:bodyPr anchor="t"/>
          <a:lstStyle>
            <a:lvl1pPr algn="l">
              <a:defRPr sz="1467">
                <a:solidFill>
                  <a:schemeClr val="bg1"/>
                </a:solidFill>
              </a:defRPr>
            </a:lvl1pPr>
          </a:lstStyle>
          <a:p>
            <a:r>
              <a:rPr lang="en-US"/>
              <a:t>MATTI MEIKÄLÄINEN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933E44-65EB-4C87-AD53-2A112A65A4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879" y="5894334"/>
            <a:ext cx="1764803" cy="784689"/>
          </a:xfrm>
          <a:prstGeom prst="rect">
            <a:avLst/>
          </a:prstGeom>
        </p:spPr>
      </p:pic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AEE68F9-D24E-4219-ADD6-2DED8352C0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1771" y="5971959"/>
            <a:ext cx="1627887" cy="59853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33FA213-4060-4DA7-88E3-560F2C12924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16008" y="6068974"/>
            <a:ext cx="666752" cy="43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5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02728D-60CF-4E15-AB1F-89537B330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DEB1F10-A28B-4864-AEAE-310EE0277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1F23FF-CE02-4708-8FE9-8A463814D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BA8C-0213-4DD3-95C5-33AF248334A6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8CE686-5E7B-47F7-8A97-F5AEEC0D0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3A92181-60F6-4F41-ABAC-1EE09C765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0A7F-6EFA-42A0-9045-E5B6188CCF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325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22.12.2017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MATTI MEIKÄLÄINEN</a:t>
            </a:r>
          </a:p>
        </p:txBody>
      </p:sp>
    </p:spTree>
    <p:extLst>
      <p:ext uri="{BB962C8B-B14F-4D97-AF65-F5344CB8AC3E}">
        <p14:creationId xmlns:p14="http://schemas.microsoft.com/office/powerpoint/2010/main" val="348144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69893"/>
            <a:ext cx="5312936" cy="3423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3805" y="2269893"/>
            <a:ext cx="5312936" cy="3423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22.12.2017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MATTI MEIKÄLÄINEN</a:t>
            </a:r>
          </a:p>
        </p:txBody>
      </p:sp>
    </p:spTree>
    <p:extLst>
      <p:ext uri="{BB962C8B-B14F-4D97-AF65-F5344CB8AC3E}">
        <p14:creationId xmlns:p14="http://schemas.microsoft.com/office/powerpoint/2010/main" val="137294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9799"/>
            <a:ext cx="5312936" cy="1373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76295"/>
            <a:ext cx="5312936" cy="301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22.12.2017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02860" y="6108175"/>
            <a:ext cx="6303561" cy="365125"/>
          </a:xfrm>
        </p:spPr>
        <p:txBody>
          <a:bodyPr/>
          <a:lstStyle/>
          <a:p>
            <a:r>
              <a:rPr lang="en-US"/>
              <a:t>MATTI MEIKÄLÄINEN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43805" y="1129799"/>
            <a:ext cx="5848195" cy="45638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9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9799"/>
            <a:ext cx="5312936" cy="4563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22.12.2017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02860" y="6108175"/>
            <a:ext cx="6303561" cy="365125"/>
          </a:xfrm>
        </p:spPr>
        <p:txBody>
          <a:bodyPr/>
          <a:lstStyle/>
          <a:p>
            <a:r>
              <a:rPr lang="en-US"/>
              <a:t>MATTI MEIKÄLÄINEN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43805" y="1129799"/>
            <a:ext cx="5848195" cy="45638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3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12192000" cy="56936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549" y="6096438"/>
            <a:ext cx="8528827" cy="37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151BB4-5997-B448-B28A-F9A032938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0403" y="5803052"/>
            <a:ext cx="3021788" cy="10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6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22.12.2017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MATTI MEIKÄLÄINEN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3911B8-28C7-674A-A105-95EBC15495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0403" y="5803052"/>
            <a:ext cx="3021788" cy="10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7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87E316-573B-AC49-A7EC-BEF252264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6492" y="1"/>
            <a:ext cx="8189024" cy="578678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705857"/>
            <a:ext cx="12192000" cy="1162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 userDrawn="1"/>
        </p:nvSpPr>
        <p:spPr>
          <a:xfrm>
            <a:off x="9442855" y="6095983"/>
            <a:ext cx="2428324" cy="318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67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liikkuvavarhaiskasvatus.fi</a:t>
            </a:r>
            <a:endParaRPr lang="en-US" sz="1467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68" y="1557334"/>
            <a:ext cx="4844233" cy="2722201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D07A63B8-4E3C-4BB1-A84C-92E993414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879" y="6006212"/>
            <a:ext cx="1513183" cy="672811"/>
          </a:xfrm>
          <a:prstGeom prst="rect">
            <a:avLst/>
          </a:prstGeom>
        </p:spPr>
      </p:pic>
      <p:pic>
        <p:nvPicPr>
          <p:cNvPr id="15" name="Kuva 1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3EBB06D-B9CC-47F0-A045-F6659B21F9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8993" y="6064127"/>
            <a:ext cx="1627887" cy="59853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09CBFF89-75EA-470A-9C5F-B21F033526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73443" y="6145974"/>
            <a:ext cx="666752" cy="43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2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ysin 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958574" y="1129799"/>
            <a:ext cx="2520607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0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0B478C-AC4B-7441-BB75-D01E0578F33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210403" y="5803052"/>
            <a:ext cx="3021788" cy="10192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3239"/>
            <a:ext cx="10818541" cy="1373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49293"/>
            <a:ext cx="10818541" cy="3491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095983"/>
            <a:ext cx="1056991" cy="365125"/>
          </a:xfrm>
          <a:prstGeom prst="rect">
            <a:avLst/>
          </a:prstGeom>
        </p:spPr>
        <p:txBody>
          <a:bodyPr vert="horz" lIns="91440" tIns="9000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22.12.2017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4391" y="6095983"/>
            <a:ext cx="6155267" cy="365125"/>
          </a:xfrm>
          <a:prstGeom prst="rect">
            <a:avLst/>
          </a:prstGeom>
        </p:spPr>
        <p:txBody>
          <a:bodyPr vert="horz" lIns="91440" tIns="9000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MATTI MEIKÄLÄINEN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70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7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EAD49B-7756-45CC-9D5E-61E9037D0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fi-FI" sz="5400"/>
              <a:t>Liikkumalla työhyvinvointia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29BD8F3-C781-4283-B94D-E1AEF76F7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fi-FI" dirty="0"/>
              <a:t>Työkaluja ja ideoita varhaiskasvatukseen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FDD503D-F152-400C-B963-0B02FD958B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7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0586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3BA809-C4C7-4539-A604-CA29E52EF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391" y="184651"/>
            <a:ext cx="4950809" cy="1728370"/>
          </a:xfrm>
        </p:spPr>
        <p:txBody>
          <a:bodyPr>
            <a:noAutofit/>
          </a:bodyPr>
          <a:lstStyle/>
          <a:p>
            <a:r>
              <a:rPr lang="fi-FI" sz="2800" dirty="0"/>
              <a:t>Varhaisvuosien fyysisen aktiivisuuden suositukset sekä viikoittainen liikkumisen suositus 18-64 -vuotiaille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FBD1EFCE-9537-481A-91EC-CF1F8B5207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7" r="-2" b="-2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AC2CFD4-5D2E-7C1E-A448-1FA50AF9C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1430" y="1913021"/>
            <a:ext cx="4644348" cy="4282461"/>
          </a:xfrm>
        </p:spPr>
        <p:txBody>
          <a:bodyPr>
            <a:noAutofit/>
          </a:bodyPr>
          <a:lstStyle/>
          <a:p>
            <a:r>
              <a:rPr lang="fi-FI" sz="2000" dirty="0"/>
              <a:t>Muutaman minuutin pätkät kerrallaan riittävät!</a:t>
            </a:r>
          </a:p>
          <a:p>
            <a:r>
              <a:rPr lang="fi-FI" sz="2000" dirty="0"/>
              <a:t>Sydämen sykettä kohottavaa liikettä eli reipasta liikkumista suositellaan tehtäväksi 2 tuntia 30 minuuttia viikossa. </a:t>
            </a:r>
          </a:p>
          <a:p>
            <a:r>
              <a:rPr lang="fi-FI" sz="2000" dirty="0"/>
              <a:t>Samat terveyshyödyt saa myös lisäämällä liikkumisen tehoa rasittavaksi. Tällöin liikkumisen määrä on 1 tunti 15 minuuttia viikossa. </a:t>
            </a:r>
          </a:p>
          <a:p>
            <a:r>
              <a:rPr lang="fi-FI" sz="2000" dirty="0"/>
              <a:t>Lihaskuntoa ja liikehallintaa tulisi harjoittaa vähintään kaksi kertaa viikossa. </a:t>
            </a:r>
          </a:p>
        </p:txBody>
      </p:sp>
    </p:spTree>
    <p:extLst>
      <p:ext uri="{BB962C8B-B14F-4D97-AF65-F5344CB8AC3E}">
        <p14:creationId xmlns:p14="http://schemas.microsoft.com/office/powerpoint/2010/main" val="123443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F3CB9F-CE99-4893-9297-66F20E77C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4600" dirty="0"/>
              <a:t>Lasten kanssa ilo kasvaa liikkuen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EEBE8B-D58A-0DDF-8F92-01614754D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80394"/>
            <a:ext cx="4243589" cy="3320668"/>
          </a:xfrm>
        </p:spPr>
        <p:txBody>
          <a:bodyPr>
            <a:normAutofit/>
          </a:bodyPr>
          <a:lstStyle/>
          <a:p>
            <a:endParaRPr lang="fi-FI" sz="2200" dirty="0"/>
          </a:p>
          <a:p>
            <a:r>
              <a:rPr lang="fi-FI" sz="2200" dirty="0"/>
              <a:t>Mitä ajatuksia tämä herättää?</a:t>
            </a:r>
          </a:p>
          <a:p>
            <a:r>
              <a:rPr lang="fi-FI" sz="2200" dirty="0"/>
              <a:t>Mikä toteutuu työyhteisössä jo nyt arjessa?</a:t>
            </a:r>
          </a:p>
          <a:p>
            <a:r>
              <a:rPr lang="fi-FI" sz="2200" dirty="0"/>
              <a:t>Millainen roolimalli itse olet?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98FB726-9C16-48AB-A937-F9CD996C0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233" y="486341"/>
            <a:ext cx="5888234" cy="536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1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8DB13E-101E-4683-855D-F2BAE52BB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fi-FI" sz="4600" dirty="0"/>
              <a:t>Työnantajan tarjoama tuki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7CD245E-B621-7BEE-6820-7BAD26545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39452"/>
            <a:ext cx="4025285" cy="3378467"/>
          </a:xfrm>
        </p:spPr>
        <p:txBody>
          <a:bodyPr anchor="t">
            <a:normAutofit/>
          </a:bodyPr>
          <a:lstStyle/>
          <a:p>
            <a:r>
              <a:rPr lang="fi-FI" sz="2200" dirty="0"/>
              <a:t>Mitä ajatuksia tämä herättää?</a:t>
            </a:r>
          </a:p>
          <a:p>
            <a:r>
              <a:rPr lang="fi-FI" sz="2200" dirty="0"/>
              <a:t>Mikä toteutuu työyhteisössä jo nyt arjessa?</a:t>
            </a:r>
          </a:p>
          <a:p>
            <a:r>
              <a:rPr lang="fi-FI" sz="2200" dirty="0"/>
              <a:t>Mitä asiat kuuluu työhyvinvointiin varhaiskasvatuksessa?</a:t>
            </a:r>
            <a:endParaRPr lang="en-US" sz="22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D883063-ADC4-413E-9BC3-A1C748E65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641" y="240713"/>
            <a:ext cx="5453819" cy="577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2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F53735-18AD-479F-BCC1-A1738063E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79"/>
            <a:ext cx="3929032" cy="1946709"/>
          </a:xfrm>
        </p:spPr>
        <p:txBody>
          <a:bodyPr anchor="b">
            <a:noAutofit/>
          </a:bodyPr>
          <a:lstStyle/>
          <a:p>
            <a:r>
              <a:rPr lang="fi-FI" sz="4600" dirty="0"/>
              <a:t>Liikkumisen intensiteetti ja määrä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8B8F45E-8824-082D-5E4B-E8F34C1A9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767263"/>
            <a:ext cx="4025285" cy="3450657"/>
          </a:xfrm>
        </p:spPr>
        <p:txBody>
          <a:bodyPr anchor="t">
            <a:normAutofit/>
          </a:bodyPr>
          <a:lstStyle/>
          <a:p>
            <a:r>
              <a:rPr lang="fi-FI" sz="2200" dirty="0"/>
              <a:t>Mitä ajatuksia tämä herättää?</a:t>
            </a:r>
          </a:p>
          <a:p>
            <a:r>
              <a:rPr lang="fi-FI" sz="2200" dirty="0"/>
              <a:t>Mikä toteutuu työyhteisössä jo nyt arjessa?</a:t>
            </a:r>
          </a:p>
          <a:p>
            <a:r>
              <a:rPr lang="fi-FI" sz="2200" dirty="0"/>
              <a:t>Mikä näistä olisi helpointa toteuttaa yhdessä lasten kanssa?</a:t>
            </a:r>
            <a:endParaRPr lang="en-US" sz="22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049387B-66A3-1DCF-ED86-7C59C1950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990" y="228864"/>
            <a:ext cx="5991726" cy="570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8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1302E3-F680-4F94-B5DC-7E812CE0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52" y="640080"/>
            <a:ext cx="3212900" cy="1245689"/>
          </a:xfrm>
        </p:spPr>
        <p:txBody>
          <a:bodyPr anchor="b">
            <a:normAutofit/>
          </a:bodyPr>
          <a:lstStyle/>
          <a:p>
            <a:r>
              <a:rPr lang="fi-FI" sz="4600" dirty="0"/>
              <a:t>Ergonomia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284DAE-EC6B-055E-0203-B4C0AC0F5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51" y="2346157"/>
            <a:ext cx="3658069" cy="3330341"/>
          </a:xfrm>
        </p:spPr>
        <p:txBody>
          <a:bodyPr anchor="t">
            <a:normAutofit/>
          </a:bodyPr>
          <a:lstStyle/>
          <a:p>
            <a:r>
              <a:rPr lang="fi-FI" sz="2200" dirty="0"/>
              <a:t>Mitä ajatuksia tämä herättää?</a:t>
            </a:r>
          </a:p>
          <a:p>
            <a:r>
              <a:rPr lang="fi-FI" sz="2200" dirty="0"/>
              <a:t>Mikä toteutuu työyhteisössä jo nyt arjessa?</a:t>
            </a:r>
          </a:p>
          <a:p>
            <a:r>
              <a:rPr lang="fi-FI" sz="2200" dirty="0"/>
              <a:t>Pohdi omaa vointia ja ergonomiaa. </a:t>
            </a:r>
            <a:endParaRPr lang="en-US" sz="22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D29B1C0-7B29-4CCF-9010-F4409D602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206" y="0"/>
            <a:ext cx="5909809" cy="612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72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6344D7-03C6-4939-8706-A9687A1A7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66" y="768818"/>
            <a:ext cx="5240476" cy="1734954"/>
          </a:xfrm>
        </p:spPr>
        <p:txBody>
          <a:bodyPr anchor="ctr">
            <a:noAutofit/>
          </a:bodyPr>
          <a:lstStyle/>
          <a:p>
            <a:r>
              <a:rPr lang="fi-FI" sz="4600" dirty="0"/>
              <a:t>Lepo, palautuminen ja kokonaisvaltainen hyvinvointi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E927FB-AC86-BD57-B43D-35AD9DD43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61385"/>
            <a:ext cx="4963749" cy="2560320"/>
          </a:xfrm>
        </p:spPr>
        <p:txBody>
          <a:bodyPr anchor="ctr">
            <a:normAutofit/>
          </a:bodyPr>
          <a:lstStyle/>
          <a:p>
            <a:r>
              <a:rPr lang="fi-FI" sz="2200" dirty="0"/>
              <a:t>Mitä ajatuksia tämä herättää?</a:t>
            </a:r>
          </a:p>
          <a:p>
            <a:r>
              <a:rPr lang="fi-FI" sz="2200" dirty="0"/>
              <a:t>Mikä toteutuu työyhteisössä jo nyt arjessa?</a:t>
            </a:r>
          </a:p>
          <a:p>
            <a:r>
              <a:rPr lang="fi-FI" sz="2200" dirty="0"/>
              <a:t>Mitkä ovat kokonaisvaltaisen hyvinvoinnin elementit? </a:t>
            </a:r>
            <a:endParaRPr lang="en-US" sz="22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1EB0E1E-2D95-4981-B2F7-123F6D02B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6165"/>
            <a:ext cx="5465065" cy="524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72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B1845D-EAA7-4696-88C6-7C691326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19204"/>
            <a:ext cx="3429000" cy="1719072"/>
          </a:xfrm>
        </p:spPr>
        <p:txBody>
          <a:bodyPr anchor="b">
            <a:normAutofit/>
          </a:bodyPr>
          <a:lstStyle/>
          <a:p>
            <a:r>
              <a:rPr lang="fi-FI" sz="4600" dirty="0"/>
              <a:t>Ihmissuhteet ja tunteet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A76128DA-24EA-09AE-380B-595DCBBF1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586789"/>
            <a:ext cx="4085443" cy="3631131"/>
          </a:xfrm>
        </p:spPr>
        <p:txBody>
          <a:bodyPr anchor="t">
            <a:normAutofit/>
          </a:bodyPr>
          <a:lstStyle/>
          <a:p>
            <a:r>
              <a:rPr lang="fi-FI" sz="2200" dirty="0"/>
              <a:t>Mitä ajatuksia tämä herättää?</a:t>
            </a:r>
          </a:p>
          <a:p>
            <a:r>
              <a:rPr lang="fi-FI" sz="2200" dirty="0"/>
              <a:t>Mikä toteutuu työyhteisössä jo nyt arjessa?</a:t>
            </a:r>
          </a:p>
          <a:p>
            <a:r>
              <a:rPr lang="fi-FI" sz="2200" dirty="0"/>
              <a:t>Miten toteutatte positiivisuutta päivässä?</a:t>
            </a:r>
          </a:p>
          <a:p>
            <a:r>
              <a:rPr lang="fi-FI" sz="2200" dirty="0"/>
              <a:t>Mistä voisi tulla työyhteisönne malli?</a:t>
            </a:r>
          </a:p>
          <a:p>
            <a:endParaRPr lang="en-US" sz="22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F0A7424-ABB4-4A15-9521-1D9E3651C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868" y="290512"/>
            <a:ext cx="5409098" cy="549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54C2B95-7854-4D1A-AA2B-C3E624896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9530" y="583309"/>
            <a:ext cx="8132939" cy="5571065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4320"/>
      </p:ext>
    </p:extLst>
  </p:cSld>
  <p:clrMapOvr>
    <a:masterClrMapping/>
  </p:clrMapOvr>
</p:sld>
</file>

<file path=ppt/theme/theme1.xml><?xml version="1.0" encoding="utf-8"?>
<a:theme xmlns:a="http://schemas.openxmlformats.org/drawingml/2006/main" name="1_Ilo kasvaa liikkuen valkoinen pohja">
  <a:themeElements>
    <a:clrScheme name="ilokasvaaliikkuen">
      <a:dk1>
        <a:srgbClr val="000000"/>
      </a:dk1>
      <a:lt1>
        <a:srgbClr val="FFFFFF"/>
      </a:lt1>
      <a:dk2>
        <a:srgbClr val="009FDF"/>
      </a:dk2>
      <a:lt2>
        <a:srgbClr val="FFFFFF"/>
      </a:lt2>
      <a:accent1>
        <a:srgbClr val="83BD00"/>
      </a:accent1>
      <a:accent2>
        <a:srgbClr val="007041"/>
      </a:accent2>
      <a:accent3>
        <a:srgbClr val="F2A900"/>
      </a:accent3>
      <a:accent4>
        <a:srgbClr val="E3002B"/>
      </a:accent4>
      <a:accent5>
        <a:srgbClr val="F9B5C3"/>
      </a:accent5>
      <a:accent6>
        <a:srgbClr val="DCDCDC"/>
      </a:accent6>
      <a:hlink>
        <a:srgbClr val="0563C1"/>
      </a:hlink>
      <a:folHlink>
        <a:srgbClr val="DCDCD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06A506D32B8F548AD236A4C82C7ACF1" ma:contentTypeVersion="2" ma:contentTypeDescription="Luo uusi asiakirja." ma:contentTypeScope="" ma:versionID="2eda969f36c6a1543dddfc07a4e1cdce">
  <xsd:schema xmlns:xsd="http://www.w3.org/2001/XMLSchema" xmlns:xs="http://www.w3.org/2001/XMLSchema" xmlns:p="http://schemas.microsoft.com/office/2006/metadata/properties" xmlns:ns2="7973d872-10d2-44c0-9ce6-24d1651629fd" targetNamespace="http://schemas.microsoft.com/office/2006/metadata/properties" ma:root="true" ma:fieldsID="fe557beeee91dc47829cf39af9950da1" ns2:_="">
    <xsd:import namespace="7973d872-10d2-44c0-9ce6-24d1651629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73d872-10d2-44c0-9ce6-24d1651629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125A85-C53C-49B1-9162-1777CD3BBC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F8CC5B-7124-45A1-8820-9F97EFCDE8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73d872-10d2-44c0-9ce6-24d1651629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336</Words>
  <Application>Microsoft Office PowerPoint</Application>
  <PresentationFormat>Laajakuva</PresentationFormat>
  <Paragraphs>49</Paragraphs>
  <Slides>9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1_Ilo kasvaa liikkuen valkoinen pohja</vt:lpstr>
      <vt:lpstr>Liikkumalla työhyvinvointia</vt:lpstr>
      <vt:lpstr>Varhaisvuosien fyysisen aktiivisuuden suositukset sekä viikoittainen liikkumisen suositus 18-64 -vuotiaille</vt:lpstr>
      <vt:lpstr>Lasten kanssa ilo kasvaa liikkuen</vt:lpstr>
      <vt:lpstr>Työnantajan tarjoama tuki</vt:lpstr>
      <vt:lpstr>Liikkumisen intensiteetti ja määrä</vt:lpstr>
      <vt:lpstr>Ergonomia</vt:lpstr>
      <vt:lpstr>Lepo, palautuminen ja kokonaisvaltainen hyvinvointi</vt:lpstr>
      <vt:lpstr>Ihmissuhteet ja tunteet</vt:lpstr>
      <vt:lpstr>PowerPoint-esitys</vt:lpstr>
    </vt:vector>
  </TitlesOfParts>
  <Company>Jyväskylän Ammattikorkeakoulu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Liikkuvat</dc:title>
  <dc:creator>Tuunanen Katariina</dc:creator>
  <cp:lastModifiedBy>Bruun Merita (OPH)</cp:lastModifiedBy>
  <cp:revision>83</cp:revision>
  <dcterms:created xsi:type="dcterms:W3CDTF">2022-08-15T05:21:04Z</dcterms:created>
  <dcterms:modified xsi:type="dcterms:W3CDTF">2023-04-11T05:53:30Z</dcterms:modified>
</cp:coreProperties>
</file>