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777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95F2F-05A8-45D9-BEA3-6D44D88BDEFA}" v="12" dt="2024-01-24T07:42:3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1"/>
    <p:restoredTop sz="94678"/>
  </p:normalViewPr>
  <p:slideViewPr>
    <p:cSldViewPr snapToGrid="0" snapToObjects="1">
      <p:cViewPr varScale="1">
        <p:scale>
          <a:sx n="142" d="100"/>
          <a:sy n="142" d="100"/>
        </p:scale>
        <p:origin x="4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hviläinen Hanna" userId="30097ae2-51c5-4ee3-8017-1a6de7b88f69" providerId="ADAL" clId="{79695F2F-05A8-45D9-BEA3-6D44D88BDEFA}"/>
    <pc:docChg chg="undo custSel addSld delSld modSld">
      <pc:chgData name="Vehviläinen Hanna" userId="30097ae2-51c5-4ee3-8017-1a6de7b88f69" providerId="ADAL" clId="{79695F2F-05A8-45D9-BEA3-6D44D88BDEFA}" dt="2024-01-24T08:41:43.210" v="162" actId="1076"/>
      <pc:docMkLst>
        <pc:docMk/>
      </pc:docMkLst>
      <pc:sldChg chg="del">
        <pc:chgData name="Vehviläinen Hanna" userId="30097ae2-51c5-4ee3-8017-1a6de7b88f69" providerId="ADAL" clId="{79695F2F-05A8-45D9-BEA3-6D44D88BDEFA}" dt="2024-01-24T07:35:26.888" v="0" actId="2696"/>
        <pc:sldMkLst>
          <pc:docMk/>
          <pc:sldMk cId="1586947114" sldId="257"/>
        </pc:sldMkLst>
      </pc:sldChg>
      <pc:sldChg chg="del">
        <pc:chgData name="Vehviläinen Hanna" userId="30097ae2-51c5-4ee3-8017-1a6de7b88f69" providerId="ADAL" clId="{79695F2F-05A8-45D9-BEA3-6D44D88BDEFA}" dt="2024-01-24T07:35:38.491" v="2" actId="2696"/>
        <pc:sldMkLst>
          <pc:docMk/>
          <pc:sldMk cId="89617437" sldId="259"/>
        </pc:sldMkLst>
      </pc:sldChg>
      <pc:sldChg chg="del">
        <pc:chgData name="Vehviläinen Hanna" userId="30097ae2-51c5-4ee3-8017-1a6de7b88f69" providerId="ADAL" clId="{79695F2F-05A8-45D9-BEA3-6D44D88BDEFA}" dt="2024-01-24T07:35:45.875" v="4" actId="2696"/>
        <pc:sldMkLst>
          <pc:docMk/>
          <pc:sldMk cId="650024843" sldId="261"/>
        </pc:sldMkLst>
      </pc:sldChg>
      <pc:sldChg chg="del">
        <pc:chgData name="Vehviläinen Hanna" userId="30097ae2-51c5-4ee3-8017-1a6de7b88f69" providerId="ADAL" clId="{79695F2F-05A8-45D9-BEA3-6D44D88BDEFA}" dt="2024-01-24T07:35:45.875" v="4" actId="2696"/>
        <pc:sldMkLst>
          <pc:docMk/>
          <pc:sldMk cId="718224012" sldId="262"/>
        </pc:sldMkLst>
      </pc:sldChg>
      <pc:sldChg chg="del">
        <pc:chgData name="Vehviläinen Hanna" userId="30097ae2-51c5-4ee3-8017-1a6de7b88f69" providerId="ADAL" clId="{79695F2F-05A8-45D9-BEA3-6D44D88BDEFA}" dt="2024-01-24T07:35:34.761" v="1" actId="2696"/>
        <pc:sldMkLst>
          <pc:docMk/>
          <pc:sldMk cId="1029805916" sldId="263"/>
        </pc:sldMkLst>
      </pc:sldChg>
      <pc:sldChg chg="del">
        <pc:chgData name="Vehviläinen Hanna" userId="30097ae2-51c5-4ee3-8017-1a6de7b88f69" providerId="ADAL" clId="{79695F2F-05A8-45D9-BEA3-6D44D88BDEFA}" dt="2024-01-24T07:36:20.289" v="6" actId="2696"/>
        <pc:sldMkLst>
          <pc:docMk/>
          <pc:sldMk cId="1059672501" sldId="264"/>
        </pc:sldMkLst>
      </pc:sldChg>
      <pc:sldChg chg="del">
        <pc:chgData name="Vehviläinen Hanna" userId="30097ae2-51c5-4ee3-8017-1a6de7b88f69" providerId="ADAL" clId="{79695F2F-05A8-45D9-BEA3-6D44D88BDEFA}" dt="2024-01-24T07:35:41.455" v="3" actId="2696"/>
        <pc:sldMkLst>
          <pc:docMk/>
          <pc:sldMk cId="1651591946" sldId="265"/>
        </pc:sldMkLst>
      </pc:sldChg>
      <pc:sldChg chg="del">
        <pc:chgData name="Vehviläinen Hanna" userId="30097ae2-51c5-4ee3-8017-1a6de7b88f69" providerId="ADAL" clId="{79695F2F-05A8-45D9-BEA3-6D44D88BDEFA}" dt="2024-01-24T07:35:45.875" v="4" actId="2696"/>
        <pc:sldMkLst>
          <pc:docMk/>
          <pc:sldMk cId="114017198" sldId="266"/>
        </pc:sldMkLst>
      </pc:sldChg>
      <pc:sldChg chg="del">
        <pc:chgData name="Vehviläinen Hanna" userId="30097ae2-51c5-4ee3-8017-1a6de7b88f69" providerId="ADAL" clId="{79695F2F-05A8-45D9-BEA3-6D44D88BDEFA}" dt="2024-01-24T07:35:45.875" v="4" actId="2696"/>
        <pc:sldMkLst>
          <pc:docMk/>
          <pc:sldMk cId="1235360316" sldId="267"/>
        </pc:sldMkLst>
      </pc:sldChg>
      <pc:sldChg chg="addSp delSp modSp add mod">
        <pc:chgData name="Vehviläinen Hanna" userId="30097ae2-51c5-4ee3-8017-1a6de7b88f69" providerId="ADAL" clId="{79695F2F-05A8-45D9-BEA3-6D44D88BDEFA}" dt="2024-01-24T08:41:43.210" v="162" actId="1076"/>
        <pc:sldMkLst>
          <pc:docMk/>
          <pc:sldMk cId="70682818" sldId="777"/>
        </pc:sldMkLst>
        <pc:spChg chg="mod">
          <ac:chgData name="Vehviläinen Hanna" userId="30097ae2-51c5-4ee3-8017-1a6de7b88f69" providerId="ADAL" clId="{79695F2F-05A8-45D9-BEA3-6D44D88BDEFA}" dt="2024-01-24T07:38:58.734" v="30" actId="2711"/>
          <ac:spMkLst>
            <pc:docMk/>
            <pc:sldMk cId="70682818" sldId="777"/>
            <ac:spMk id="26" creationId="{EE6C3B89-BA9D-8EAE-4D0C-A101297CC845}"/>
          </ac:spMkLst>
        </pc:spChg>
        <pc:spChg chg="mod">
          <ac:chgData name="Vehviläinen Hanna" userId="30097ae2-51c5-4ee3-8017-1a6de7b88f69" providerId="ADAL" clId="{79695F2F-05A8-45D9-BEA3-6D44D88BDEFA}" dt="2024-01-24T07:39:04.284" v="31" actId="2711"/>
          <ac:spMkLst>
            <pc:docMk/>
            <pc:sldMk cId="70682818" sldId="777"/>
            <ac:spMk id="29" creationId="{1F0ED117-4DAF-A4B6-5459-7F3830E4F0E2}"/>
          </ac:spMkLst>
        </pc:spChg>
        <pc:spChg chg="mod">
          <ac:chgData name="Vehviläinen Hanna" userId="30097ae2-51c5-4ee3-8017-1a6de7b88f69" providerId="ADAL" clId="{79695F2F-05A8-45D9-BEA3-6D44D88BDEFA}" dt="2024-01-24T07:39:56.199" v="40" actId="2711"/>
          <ac:spMkLst>
            <pc:docMk/>
            <pc:sldMk cId="70682818" sldId="777"/>
            <ac:spMk id="31" creationId="{A27223F3-792D-7A8E-49A8-34503B754553}"/>
          </ac:spMkLst>
        </pc:spChg>
        <pc:spChg chg="mod">
          <ac:chgData name="Vehviläinen Hanna" userId="30097ae2-51c5-4ee3-8017-1a6de7b88f69" providerId="ADAL" clId="{79695F2F-05A8-45D9-BEA3-6D44D88BDEFA}" dt="2024-01-24T07:38:47.111" v="27" actId="113"/>
          <ac:spMkLst>
            <pc:docMk/>
            <pc:sldMk cId="70682818" sldId="777"/>
            <ac:spMk id="32" creationId="{E4388002-1582-EFFB-3D54-2C7CEA6B2F59}"/>
          </ac:spMkLst>
        </pc:spChg>
        <pc:spChg chg="mod">
          <ac:chgData name="Vehviläinen Hanna" userId="30097ae2-51c5-4ee3-8017-1a6de7b88f69" providerId="ADAL" clId="{79695F2F-05A8-45D9-BEA3-6D44D88BDEFA}" dt="2024-01-24T07:39:51.957" v="39" actId="2711"/>
          <ac:spMkLst>
            <pc:docMk/>
            <pc:sldMk cId="70682818" sldId="777"/>
            <ac:spMk id="33" creationId="{0BED00E6-3C0B-9FA1-5B50-B84017ECBAA5}"/>
          </ac:spMkLst>
        </pc:spChg>
        <pc:spChg chg="mod">
          <ac:chgData name="Vehviläinen Hanna" userId="30097ae2-51c5-4ee3-8017-1a6de7b88f69" providerId="ADAL" clId="{79695F2F-05A8-45D9-BEA3-6D44D88BDEFA}" dt="2024-01-24T07:39:48.018" v="38" actId="2711"/>
          <ac:spMkLst>
            <pc:docMk/>
            <pc:sldMk cId="70682818" sldId="777"/>
            <ac:spMk id="34" creationId="{749DE8BF-4A4C-5282-1B31-4EC6E8EA8E93}"/>
          </ac:spMkLst>
        </pc:spChg>
        <pc:spChg chg="mod">
          <ac:chgData name="Vehviläinen Hanna" userId="30097ae2-51c5-4ee3-8017-1a6de7b88f69" providerId="ADAL" clId="{79695F2F-05A8-45D9-BEA3-6D44D88BDEFA}" dt="2024-01-24T07:38:18.213" v="21" actId="113"/>
          <ac:spMkLst>
            <pc:docMk/>
            <pc:sldMk cId="70682818" sldId="777"/>
            <ac:spMk id="35" creationId="{1792B810-1D3D-A471-BBA7-A0B7F97429C7}"/>
          </ac:spMkLst>
        </pc:spChg>
        <pc:spChg chg="mod">
          <ac:chgData name="Vehviläinen Hanna" userId="30097ae2-51c5-4ee3-8017-1a6de7b88f69" providerId="ADAL" clId="{79695F2F-05A8-45D9-BEA3-6D44D88BDEFA}" dt="2024-01-24T07:40:02.587" v="41" actId="2711"/>
          <ac:spMkLst>
            <pc:docMk/>
            <pc:sldMk cId="70682818" sldId="777"/>
            <ac:spMk id="36" creationId="{A17606F5-40E4-1260-AF77-B4608B259DCD}"/>
          </ac:spMkLst>
        </pc:spChg>
        <pc:spChg chg="mod">
          <ac:chgData name="Vehviläinen Hanna" userId="30097ae2-51c5-4ee3-8017-1a6de7b88f69" providerId="ADAL" clId="{79695F2F-05A8-45D9-BEA3-6D44D88BDEFA}" dt="2024-01-24T07:37:38.468" v="13" actId="113"/>
          <ac:spMkLst>
            <pc:docMk/>
            <pc:sldMk cId="70682818" sldId="777"/>
            <ac:spMk id="37" creationId="{FBB949CA-9305-E3CB-FD4E-F806E44973A5}"/>
          </ac:spMkLst>
        </pc:spChg>
        <pc:spChg chg="del">
          <ac:chgData name="Vehviläinen Hanna" userId="30097ae2-51c5-4ee3-8017-1a6de7b88f69" providerId="ADAL" clId="{79695F2F-05A8-45D9-BEA3-6D44D88BDEFA}" dt="2024-01-24T07:42:11.064" v="123" actId="478"/>
          <ac:spMkLst>
            <pc:docMk/>
            <pc:sldMk cId="70682818" sldId="777"/>
            <ac:spMk id="38" creationId="{3237C903-DEA7-EBFC-1BEA-8287D0DF3A93}"/>
          </ac:spMkLst>
        </pc:spChg>
        <pc:spChg chg="del">
          <ac:chgData name="Vehviläinen Hanna" userId="30097ae2-51c5-4ee3-8017-1a6de7b88f69" providerId="ADAL" clId="{79695F2F-05A8-45D9-BEA3-6D44D88BDEFA}" dt="2024-01-24T07:41:31.994" v="109" actId="478"/>
          <ac:spMkLst>
            <pc:docMk/>
            <pc:sldMk cId="70682818" sldId="777"/>
            <ac:spMk id="40" creationId="{86073221-3CEE-2F4C-4297-201E6D926769}"/>
          </ac:spMkLst>
        </pc:spChg>
        <pc:spChg chg="add del mod">
          <ac:chgData name="Vehviläinen Hanna" userId="30097ae2-51c5-4ee3-8017-1a6de7b88f69" providerId="ADAL" clId="{79695F2F-05A8-45D9-BEA3-6D44D88BDEFA}" dt="2024-01-24T07:40:46.206" v="61" actId="47"/>
          <ac:spMkLst>
            <pc:docMk/>
            <pc:sldMk cId="70682818" sldId="777"/>
            <ac:spMk id="42" creationId="{025C7038-F0ED-43E8-D89D-C43C4C2BBEBB}"/>
          </ac:spMkLst>
        </pc:spChg>
        <pc:spChg chg="del">
          <ac:chgData name="Vehviläinen Hanna" userId="30097ae2-51c5-4ee3-8017-1a6de7b88f69" providerId="ADAL" clId="{79695F2F-05A8-45D9-BEA3-6D44D88BDEFA}" dt="2024-01-24T08:41:13.654" v="150" actId="478"/>
          <ac:spMkLst>
            <pc:docMk/>
            <pc:sldMk cId="70682818" sldId="777"/>
            <ac:spMk id="43" creationId="{E8F5E185-AC8C-F61E-112F-D8D91E3D9046}"/>
          </ac:spMkLst>
        </pc:spChg>
        <pc:spChg chg="mod">
          <ac:chgData name="Vehviläinen Hanna" userId="30097ae2-51c5-4ee3-8017-1a6de7b88f69" providerId="ADAL" clId="{79695F2F-05A8-45D9-BEA3-6D44D88BDEFA}" dt="2024-01-24T08:41:25.639" v="158" actId="1035"/>
          <ac:spMkLst>
            <pc:docMk/>
            <pc:sldMk cId="70682818" sldId="777"/>
            <ac:spMk id="44" creationId="{2E3B97F2-DD8C-9DAB-E6BD-6725F29CDEB8}"/>
          </ac:spMkLst>
        </pc:spChg>
        <pc:spChg chg="mod">
          <ac:chgData name="Vehviläinen Hanna" userId="30097ae2-51c5-4ee3-8017-1a6de7b88f69" providerId="ADAL" clId="{79695F2F-05A8-45D9-BEA3-6D44D88BDEFA}" dt="2024-01-24T07:39:39.308" v="36" actId="2711"/>
          <ac:spMkLst>
            <pc:docMk/>
            <pc:sldMk cId="70682818" sldId="777"/>
            <ac:spMk id="45" creationId="{874DA6DD-346C-9258-A7FC-9751FE582374}"/>
          </ac:spMkLst>
        </pc:spChg>
        <pc:spChg chg="mod">
          <ac:chgData name="Vehviläinen Hanna" userId="30097ae2-51c5-4ee3-8017-1a6de7b88f69" providerId="ADAL" clId="{79695F2F-05A8-45D9-BEA3-6D44D88BDEFA}" dt="2024-01-24T07:39:43.511" v="37" actId="2711"/>
          <ac:spMkLst>
            <pc:docMk/>
            <pc:sldMk cId="70682818" sldId="777"/>
            <ac:spMk id="46" creationId="{B27CA09D-A3AC-A02B-2AFE-209D0D232936}"/>
          </ac:spMkLst>
        </pc:spChg>
        <pc:spChg chg="mod">
          <ac:chgData name="Vehviläinen Hanna" userId="30097ae2-51c5-4ee3-8017-1a6de7b88f69" providerId="ADAL" clId="{79695F2F-05A8-45D9-BEA3-6D44D88BDEFA}" dt="2024-01-24T07:39:31.345" v="34" actId="2711"/>
          <ac:spMkLst>
            <pc:docMk/>
            <pc:sldMk cId="70682818" sldId="777"/>
            <ac:spMk id="47" creationId="{CAAD1BC8-ABAE-524C-5AB9-12530B7E4F11}"/>
          </ac:spMkLst>
        </pc:spChg>
        <pc:spChg chg="add del mod">
          <ac:chgData name="Vehviläinen Hanna" userId="30097ae2-51c5-4ee3-8017-1a6de7b88f69" providerId="ADAL" clId="{79695F2F-05A8-45D9-BEA3-6D44D88BDEFA}" dt="2024-01-24T07:41:19.306" v="106" actId="478"/>
          <ac:spMkLst>
            <pc:docMk/>
            <pc:sldMk cId="70682818" sldId="777"/>
            <ac:spMk id="48" creationId="{5CE85A09-E607-B2CF-AE03-EDCBE464B170}"/>
          </ac:spMkLst>
        </pc:spChg>
        <pc:spChg chg="add mod">
          <ac:chgData name="Vehviläinen Hanna" userId="30097ae2-51c5-4ee3-8017-1a6de7b88f69" providerId="ADAL" clId="{79695F2F-05A8-45D9-BEA3-6D44D88BDEFA}" dt="2024-01-24T07:41:16.994" v="105" actId="1076"/>
          <ac:spMkLst>
            <pc:docMk/>
            <pc:sldMk cId="70682818" sldId="777"/>
            <ac:spMk id="49" creationId="{E2317068-44DB-638D-7CFD-D85418996925}"/>
          </ac:spMkLst>
        </pc:spChg>
        <pc:spChg chg="add mod">
          <ac:chgData name="Vehviläinen Hanna" userId="30097ae2-51c5-4ee3-8017-1a6de7b88f69" providerId="ADAL" clId="{79695F2F-05A8-45D9-BEA3-6D44D88BDEFA}" dt="2024-01-24T08:41:08.073" v="149" actId="1076"/>
          <ac:spMkLst>
            <pc:docMk/>
            <pc:sldMk cId="70682818" sldId="777"/>
            <ac:spMk id="50" creationId="{C9D037FD-7E5B-5FE8-D000-F29547EBCC1F}"/>
          </ac:spMkLst>
        </pc:spChg>
        <pc:spChg chg="add mod">
          <ac:chgData name="Vehviläinen Hanna" userId="30097ae2-51c5-4ee3-8017-1a6de7b88f69" providerId="ADAL" clId="{79695F2F-05A8-45D9-BEA3-6D44D88BDEFA}" dt="2024-01-24T08:41:02.449" v="147" actId="1076"/>
          <ac:spMkLst>
            <pc:docMk/>
            <pc:sldMk cId="70682818" sldId="777"/>
            <ac:spMk id="51" creationId="{5AE20A5D-CA49-CF2C-0FA6-9D6909B60D8F}"/>
          </ac:spMkLst>
        </pc:spChg>
        <pc:spChg chg="add mod">
          <ac:chgData name="Vehviläinen Hanna" userId="30097ae2-51c5-4ee3-8017-1a6de7b88f69" providerId="ADAL" clId="{79695F2F-05A8-45D9-BEA3-6D44D88BDEFA}" dt="2024-01-24T07:41:43.492" v="114" actId="1076"/>
          <ac:spMkLst>
            <pc:docMk/>
            <pc:sldMk cId="70682818" sldId="777"/>
            <ac:spMk id="52" creationId="{5F7FE578-48DE-2D2C-3DE2-242070854361}"/>
          </ac:spMkLst>
        </pc:spChg>
        <pc:spChg chg="del">
          <ac:chgData name="Vehviläinen Hanna" userId="30097ae2-51c5-4ee3-8017-1a6de7b88f69" providerId="ADAL" clId="{79695F2F-05A8-45D9-BEA3-6D44D88BDEFA}" dt="2024-01-24T07:42:27.596" v="129" actId="478"/>
          <ac:spMkLst>
            <pc:docMk/>
            <pc:sldMk cId="70682818" sldId="777"/>
            <ac:spMk id="53" creationId="{D7C0030F-5CF0-8B7D-600C-70A8666716A6}"/>
          </ac:spMkLst>
        </pc:spChg>
        <pc:spChg chg="del">
          <ac:chgData name="Vehviläinen Hanna" userId="30097ae2-51c5-4ee3-8017-1a6de7b88f69" providerId="ADAL" clId="{79695F2F-05A8-45D9-BEA3-6D44D88BDEFA}" dt="2024-01-24T07:42:01.689" v="120" actId="478"/>
          <ac:spMkLst>
            <pc:docMk/>
            <pc:sldMk cId="70682818" sldId="777"/>
            <ac:spMk id="54" creationId="{DCFD4715-37F6-95FE-1217-9FE6862AB1FE}"/>
          </ac:spMkLst>
        </pc:spChg>
        <pc:spChg chg="del">
          <ac:chgData name="Vehviläinen Hanna" userId="30097ae2-51c5-4ee3-8017-1a6de7b88f69" providerId="ADAL" clId="{79695F2F-05A8-45D9-BEA3-6D44D88BDEFA}" dt="2024-01-24T07:41:39.538" v="112" actId="478"/>
          <ac:spMkLst>
            <pc:docMk/>
            <pc:sldMk cId="70682818" sldId="777"/>
            <ac:spMk id="55" creationId="{4E36175F-E2FB-6887-8605-5C0A74E47711}"/>
          </ac:spMkLst>
        </pc:spChg>
        <pc:spChg chg="del">
          <ac:chgData name="Vehviläinen Hanna" userId="30097ae2-51c5-4ee3-8017-1a6de7b88f69" providerId="ADAL" clId="{79695F2F-05A8-45D9-BEA3-6D44D88BDEFA}" dt="2024-01-24T07:42:20.064" v="126" actId="478"/>
          <ac:spMkLst>
            <pc:docMk/>
            <pc:sldMk cId="70682818" sldId="777"/>
            <ac:spMk id="56" creationId="{1B56D27B-E54D-4285-C463-C8C15F768D0B}"/>
          </ac:spMkLst>
        </pc:spChg>
        <pc:spChg chg="add del mod">
          <ac:chgData name="Vehviläinen Hanna" userId="30097ae2-51c5-4ee3-8017-1a6de7b88f69" providerId="ADAL" clId="{79695F2F-05A8-45D9-BEA3-6D44D88BDEFA}" dt="2024-01-24T07:41:04.872" v="101" actId="6549"/>
          <ac:spMkLst>
            <pc:docMk/>
            <pc:sldMk cId="70682818" sldId="777"/>
            <ac:spMk id="57" creationId="{69173E76-F889-1D83-071C-8C48A4BD705A}"/>
          </ac:spMkLst>
        </pc:spChg>
        <pc:spChg chg="add del mod">
          <ac:chgData name="Vehviläinen Hanna" userId="30097ae2-51c5-4ee3-8017-1a6de7b88f69" providerId="ADAL" clId="{79695F2F-05A8-45D9-BEA3-6D44D88BDEFA}" dt="2024-01-24T07:41:12.421" v="103" actId="478"/>
          <ac:spMkLst>
            <pc:docMk/>
            <pc:sldMk cId="70682818" sldId="777"/>
            <ac:spMk id="58" creationId="{DB5F4F10-7E6E-7F1A-FABF-36F71C99191C}"/>
          </ac:spMkLst>
        </pc:spChg>
        <pc:spChg chg="add mod">
          <ac:chgData name="Vehviläinen Hanna" userId="30097ae2-51c5-4ee3-8017-1a6de7b88f69" providerId="ADAL" clId="{79695F2F-05A8-45D9-BEA3-6D44D88BDEFA}" dt="2024-01-24T08:41:43.210" v="162" actId="1076"/>
          <ac:spMkLst>
            <pc:docMk/>
            <pc:sldMk cId="70682818" sldId="777"/>
            <ac:spMk id="59" creationId="{33DF65D9-3DB5-386F-38D9-A38F1946BDFF}"/>
          </ac:spMkLst>
        </pc:spChg>
        <pc:spChg chg="add mod">
          <ac:chgData name="Vehviläinen Hanna" userId="30097ae2-51c5-4ee3-8017-1a6de7b88f69" providerId="ADAL" clId="{79695F2F-05A8-45D9-BEA3-6D44D88BDEFA}" dt="2024-01-24T08:41:38.778" v="160" actId="1076"/>
          <ac:spMkLst>
            <pc:docMk/>
            <pc:sldMk cId="70682818" sldId="777"/>
            <ac:spMk id="60" creationId="{6B33B521-2ACE-0F7A-C34C-4A43F7229CB5}"/>
          </ac:spMkLst>
        </pc:spChg>
        <pc:spChg chg="del">
          <ac:chgData name="Vehviläinen Hanna" userId="30097ae2-51c5-4ee3-8017-1a6de7b88f69" providerId="ADAL" clId="{79695F2F-05A8-45D9-BEA3-6D44D88BDEFA}" dt="2024-01-24T07:41:46.624" v="115" actId="478"/>
          <ac:spMkLst>
            <pc:docMk/>
            <pc:sldMk cId="70682818" sldId="777"/>
            <ac:spMk id="61" creationId="{D0E29EA9-D882-36E2-55C8-135FC2AF96F5}"/>
          </ac:spMkLst>
        </pc:spChg>
        <pc:spChg chg="add mod">
          <ac:chgData name="Vehviläinen Hanna" userId="30097ae2-51c5-4ee3-8017-1a6de7b88f69" providerId="ADAL" clId="{79695F2F-05A8-45D9-BEA3-6D44D88BDEFA}" dt="2024-01-24T07:42:05.643" v="122" actId="1076"/>
          <ac:spMkLst>
            <pc:docMk/>
            <pc:sldMk cId="70682818" sldId="777"/>
            <ac:spMk id="62" creationId="{F48C47FD-2E44-9271-4E43-D4439EA65951}"/>
          </ac:spMkLst>
        </pc:spChg>
        <pc:spChg chg="add mod">
          <ac:chgData name="Vehviläinen Hanna" userId="30097ae2-51c5-4ee3-8017-1a6de7b88f69" providerId="ADAL" clId="{79695F2F-05A8-45D9-BEA3-6D44D88BDEFA}" dt="2024-01-24T08:40:56.480" v="145" actId="1076"/>
          <ac:spMkLst>
            <pc:docMk/>
            <pc:sldMk cId="70682818" sldId="777"/>
            <ac:spMk id="63" creationId="{7E50310E-39BC-30B1-4617-DB47E3BC2FA0}"/>
          </ac:spMkLst>
        </pc:spChg>
        <pc:spChg chg="add mod">
          <ac:chgData name="Vehviläinen Hanna" userId="30097ae2-51c5-4ee3-8017-1a6de7b88f69" providerId="ADAL" clId="{79695F2F-05A8-45D9-BEA3-6D44D88BDEFA}" dt="2024-01-24T08:40:52.811" v="143" actId="1076"/>
          <ac:spMkLst>
            <pc:docMk/>
            <pc:sldMk cId="70682818" sldId="777"/>
            <ac:spMk id="64" creationId="{FEF2B668-E224-58DE-1600-3D4E4869398C}"/>
          </ac:spMkLst>
        </pc:spChg>
        <pc:spChg chg="add mod">
          <ac:chgData name="Vehviläinen Hanna" userId="30097ae2-51c5-4ee3-8017-1a6de7b88f69" providerId="ADAL" clId="{79695F2F-05A8-45D9-BEA3-6D44D88BDEFA}" dt="2024-01-24T08:40:46.864" v="141" actId="1076"/>
          <ac:spMkLst>
            <pc:docMk/>
            <pc:sldMk cId="70682818" sldId="777"/>
            <ac:spMk id="65" creationId="{5F159855-AF32-2C52-B9DA-970AE8F84A41}"/>
          </ac:spMkLst>
        </pc:spChg>
        <pc:spChg chg="add mod">
          <ac:chgData name="Vehviläinen Hanna" userId="30097ae2-51c5-4ee3-8017-1a6de7b88f69" providerId="ADAL" clId="{79695F2F-05A8-45D9-BEA3-6D44D88BDEFA}" dt="2024-01-24T07:42:37.699" v="133" actId="1076"/>
          <ac:spMkLst>
            <pc:docMk/>
            <pc:sldMk cId="70682818" sldId="777"/>
            <ac:spMk id="66" creationId="{B54FB323-F5B7-95B1-4D6D-4CC28E51C83D}"/>
          </ac:spMkLst>
        </pc:spChg>
        <pc:grpChg chg="del">
          <ac:chgData name="Vehviläinen Hanna" userId="30097ae2-51c5-4ee3-8017-1a6de7b88f69" providerId="ADAL" clId="{79695F2F-05A8-45D9-BEA3-6D44D88BDEFA}" dt="2024-01-24T07:36:46.839" v="10" actId="478"/>
          <ac:grpSpMkLst>
            <pc:docMk/>
            <pc:sldMk cId="70682818" sldId="777"/>
            <ac:grpSpMk id="2" creationId="{80139043-C944-A883-C1CC-A803EDFC98C1}"/>
          </ac:grpSpMkLst>
        </pc:grpChg>
        <pc:grpChg chg="mod">
          <ac:chgData name="Vehviläinen Hanna" userId="30097ae2-51c5-4ee3-8017-1a6de7b88f69" providerId="ADAL" clId="{79695F2F-05A8-45D9-BEA3-6D44D88BDEFA}" dt="2024-01-24T07:42:45.353" v="137" actId="1035"/>
          <ac:grpSpMkLst>
            <pc:docMk/>
            <pc:sldMk cId="70682818" sldId="777"/>
            <ac:grpSpMk id="20" creationId="{0BCF92B6-634D-7638-C70E-76F3757B8FE7}"/>
          </ac:grpSpMkLst>
        </pc:grpChg>
        <pc:picChg chg="mod">
          <ac:chgData name="Vehviläinen Hanna" userId="30097ae2-51c5-4ee3-8017-1a6de7b88f69" providerId="ADAL" clId="{79695F2F-05A8-45D9-BEA3-6D44D88BDEFA}" dt="2024-01-24T08:41:17.626" v="151" actId="1076"/>
          <ac:picMkLst>
            <pc:docMk/>
            <pc:sldMk cId="70682818" sldId="777"/>
            <ac:picMk id="39" creationId="{EAC68522-2D23-B9E0-0B51-B3700C95928F}"/>
          </ac:picMkLst>
        </pc:picChg>
      </pc:sldChg>
      <pc:sldMasterChg chg="delSldLayout">
        <pc:chgData name="Vehviläinen Hanna" userId="30097ae2-51c5-4ee3-8017-1a6de7b88f69" providerId="ADAL" clId="{79695F2F-05A8-45D9-BEA3-6D44D88BDEFA}" dt="2024-01-24T07:35:45.875" v="4" actId="2696"/>
        <pc:sldMasterMkLst>
          <pc:docMk/>
          <pc:sldMasterMk cId="19465851" sldId="2147483660"/>
        </pc:sldMasterMkLst>
        <pc:sldLayoutChg chg="del">
          <pc:chgData name="Vehviläinen Hanna" userId="30097ae2-51c5-4ee3-8017-1a6de7b88f69" providerId="ADAL" clId="{79695F2F-05A8-45D9-BEA3-6D44D88BDEFA}" dt="2024-01-24T07:35:45.875" v="4" actId="2696"/>
          <pc:sldLayoutMkLst>
            <pc:docMk/>
            <pc:sldMasterMk cId="19465851" sldId="2147483660"/>
            <pc:sldLayoutMk cId="1484836418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0B6E1-D1B0-164B-9255-40A34096DB9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31200-3E7B-BF47-9419-0C771739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61E59-2821-514D-AEBE-3EEF6B988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1483" y="-181110"/>
            <a:ext cx="2465647" cy="17423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278532"/>
            <a:ext cx="9144000" cy="87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899533"/>
            <a:ext cx="5898530" cy="1479394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2805889"/>
            <a:ext cx="851273" cy="273844"/>
          </a:xfr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2581740"/>
            <a:ext cx="4616450" cy="273844"/>
          </a:xfrm>
        </p:spPr>
        <p:txBody>
          <a:bodyPr anchor="t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MATTI MEIKÄLÄINEN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33E44-65EB-4C87-AD53-2A112A65A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159" y="4420750"/>
            <a:ext cx="1323602" cy="58851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9CE5C5E-5A3E-412F-91FB-98C6902625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5769" y="4592710"/>
            <a:ext cx="957033" cy="24416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FEDEEFA-6F9D-4CAE-B750-F1EFA5EDE8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112421" y="4560636"/>
            <a:ext cx="538216" cy="351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MEIKÄLÄINEN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2419"/>
            <a:ext cx="3984702" cy="256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854" y="1702419"/>
            <a:ext cx="3984702" cy="256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MEIKÄLÄINEN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47349"/>
            <a:ext cx="3984702" cy="10298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7221"/>
            <a:ext cx="3984702" cy="2263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2144" y="4581131"/>
            <a:ext cx="4727671" cy="273844"/>
          </a:xfrm>
        </p:spPr>
        <p:txBody>
          <a:bodyPr/>
          <a:lstStyle/>
          <a:p>
            <a:r>
              <a:rPr lang="en-US"/>
              <a:t>MATTI MEIKÄLÄINEN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57854" y="847349"/>
            <a:ext cx="4386146" cy="342289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47349"/>
            <a:ext cx="3984702" cy="342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2144" y="4581131"/>
            <a:ext cx="4727671" cy="273844"/>
          </a:xfrm>
        </p:spPr>
        <p:txBody>
          <a:bodyPr/>
          <a:lstStyle/>
          <a:p>
            <a:r>
              <a:rPr lang="en-US"/>
              <a:t>MATTI MEIKÄLÄINEN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57854" y="847349"/>
            <a:ext cx="4386146" cy="342289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42702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12" y="4572328"/>
            <a:ext cx="6396620" cy="28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51BB4-5997-B448-B28A-F9A03293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802" y="4352288"/>
            <a:ext cx="2266341" cy="7644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MEIKÄLÄINEN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911B8-28C7-674A-A105-95EBC1549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802" y="4352288"/>
            <a:ext cx="2266341" cy="7644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7E316-573B-AC49-A7EC-BEF252264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2369" y="0"/>
            <a:ext cx="6141768" cy="434008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279392"/>
            <a:ext cx="9144000" cy="87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787167" y="4650037"/>
            <a:ext cx="2116218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www.liikkuvavarhaiskasvatus.fi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5" y="1168000"/>
            <a:ext cx="3633175" cy="204165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592A7BA6-9438-41DF-0F8B-62FBEF04FA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159" y="4420750"/>
            <a:ext cx="1323602" cy="588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6D67C8-3F37-9721-B886-675585D690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75769" y="4592710"/>
            <a:ext cx="957033" cy="24416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97B463C-DB81-688A-1D32-E71D72C97A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112421" y="4560636"/>
            <a:ext cx="538216" cy="35101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0B478C-AC4B-7441-BB75-D01E0578F3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07802" y="4352288"/>
            <a:ext cx="2266341" cy="764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2429"/>
            <a:ext cx="8113906" cy="1029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86969"/>
            <a:ext cx="8113906" cy="2618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571987"/>
            <a:ext cx="792743" cy="273844"/>
          </a:xfrm>
          <a:prstGeom prst="rect">
            <a:avLst/>
          </a:prstGeom>
        </p:spPr>
        <p:txBody>
          <a:bodyPr vert="horz" lIns="91440" tIns="9000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22.12.2017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3293" y="4571987"/>
            <a:ext cx="4616450" cy="273844"/>
          </a:xfrm>
          <a:prstGeom prst="rect">
            <a:avLst/>
          </a:prstGeom>
        </p:spPr>
        <p:txBody>
          <a:bodyPr vert="horz" lIns="91440" tIns="9000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MATTI MEIKÄLÄINEN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  <p:sldLayoutId id="2147483679" r:id="rId5"/>
    <p:sldLayoutId id="2147483669" r:id="rId6"/>
    <p:sldLayoutId id="2147483667" r:id="rId7"/>
    <p:sldLayoutId id="2147483677" r:id="rId8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0BCF92B6-634D-7638-C70E-76F3757B8FE7}"/>
              </a:ext>
            </a:extLst>
          </p:cNvPr>
          <p:cNvGrpSpPr/>
          <p:nvPr/>
        </p:nvGrpSpPr>
        <p:grpSpPr>
          <a:xfrm>
            <a:off x="2177027" y="493098"/>
            <a:ext cx="4927323" cy="4649601"/>
            <a:chOff x="2755780" y="329266"/>
            <a:chExt cx="6569762" cy="6199467"/>
          </a:xfrm>
        </p:grpSpPr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C8FBF2E2-EEBA-BBBF-7E82-1DCF2142DD49}"/>
                </a:ext>
              </a:extLst>
            </p:cNvPr>
            <p:cNvGrpSpPr/>
            <p:nvPr userDrawn="1"/>
          </p:nvGrpSpPr>
          <p:grpSpPr>
            <a:xfrm>
              <a:off x="2755780" y="329266"/>
              <a:ext cx="6297133" cy="6199467"/>
              <a:chOff x="2890004" y="329266"/>
              <a:chExt cx="6297133" cy="6199467"/>
            </a:xfrm>
          </p:grpSpPr>
          <p:sp>
            <p:nvSpPr>
              <p:cNvPr id="23" name="Leveä kaari 22">
                <a:extLst>
                  <a:ext uri="{FF2B5EF4-FFF2-40B4-BE49-F238E27FC236}">
                    <a16:creationId xmlns:a16="http://schemas.microsoft.com/office/drawing/2014/main" id="{FBC56742-E983-CE61-B6BE-065EE0F1FEE7}"/>
                  </a:ext>
                </a:extLst>
              </p:cNvPr>
              <p:cNvSpPr/>
              <p:nvPr/>
            </p:nvSpPr>
            <p:spPr>
              <a:xfrm>
                <a:off x="2927756" y="404768"/>
                <a:ext cx="6123965" cy="6123965"/>
              </a:xfrm>
              <a:prstGeom prst="blockArc">
                <a:avLst>
                  <a:gd name="adj1" fmla="val 10800000"/>
                  <a:gd name="adj2" fmla="val 16157455"/>
                  <a:gd name="adj3" fmla="val 22327"/>
                </a:avLst>
              </a:prstGeom>
              <a:solidFill>
                <a:srgbClr val="00B9FF"/>
              </a:solidFill>
              <a:ln>
                <a:solidFill>
                  <a:srgbClr val="00B9FF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Leveä kaari 23">
                <a:extLst>
                  <a:ext uri="{FF2B5EF4-FFF2-40B4-BE49-F238E27FC236}">
                    <a16:creationId xmlns:a16="http://schemas.microsoft.com/office/drawing/2014/main" id="{C2615E21-5FC2-B7AB-2683-B0FF8EF736B1}"/>
                  </a:ext>
                </a:extLst>
              </p:cNvPr>
              <p:cNvSpPr/>
              <p:nvPr/>
            </p:nvSpPr>
            <p:spPr>
              <a:xfrm rot="16200000">
                <a:off x="2927755" y="329266"/>
                <a:ext cx="6123965" cy="6123965"/>
              </a:xfrm>
              <a:prstGeom prst="blockArc">
                <a:avLst>
                  <a:gd name="adj1" fmla="val 10800000"/>
                  <a:gd name="adj2" fmla="val 16208509"/>
                  <a:gd name="adj3" fmla="val 22329"/>
                </a:avLst>
              </a:prstGeom>
              <a:solidFill>
                <a:srgbClr val="FFBF18"/>
              </a:solidFill>
              <a:ln>
                <a:solidFill>
                  <a:srgbClr val="FFBF18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Leveä kaari 24">
                <a:extLst>
                  <a:ext uri="{FF2B5EF4-FFF2-40B4-BE49-F238E27FC236}">
                    <a16:creationId xmlns:a16="http://schemas.microsoft.com/office/drawing/2014/main" id="{040B0FD6-3946-2908-A322-0AC69D558F72}"/>
                  </a:ext>
                </a:extLst>
              </p:cNvPr>
              <p:cNvSpPr/>
              <p:nvPr/>
            </p:nvSpPr>
            <p:spPr>
              <a:xfrm rot="10800000">
                <a:off x="2890004" y="329266"/>
                <a:ext cx="6123965" cy="6123965"/>
              </a:xfrm>
              <a:prstGeom prst="blockArc">
                <a:avLst>
                  <a:gd name="adj1" fmla="val 10800000"/>
                  <a:gd name="adj2" fmla="val 16208509"/>
                  <a:gd name="adj3" fmla="val 22329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kstiruutu 25">
                <a:extLst>
                  <a:ext uri="{FF2B5EF4-FFF2-40B4-BE49-F238E27FC236}">
                    <a16:creationId xmlns:a16="http://schemas.microsoft.com/office/drawing/2014/main" id="{EE6C3B89-BA9D-8EAE-4D0C-A101297CC845}"/>
                  </a:ext>
                </a:extLst>
              </p:cNvPr>
              <p:cNvSpPr txBox="1"/>
              <p:nvPr/>
            </p:nvSpPr>
            <p:spPr>
              <a:xfrm>
                <a:off x="7079228" y="4631651"/>
                <a:ext cx="165263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TOUKOKUU</a:t>
                </a:r>
              </a:p>
            </p:txBody>
          </p:sp>
          <p:sp>
            <p:nvSpPr>
              <p:cNvPr id="27" name="Tekstiruutu 26">
                <a:extLst>
                  <a:ext uri="{FF2B5EF4-FFF2-40B4-BE49-F238E27FC236}">
                    <a16:creationId xmlns:a16="http://schemas.microsoft.com/office/drawing/2014/main" id="{23A85CB2-036D-2355-72A5-FFD7CFEB7337}"/>
                  </a:ext>
                </a:extLst>
              </p:cNvPr>
              <p:cNvSpPr txBox="1"/>
              <p:nvPr/>
            </p:nvSpPr>
            <p:spPr>
              <a:xfrm>
                <a:off x="7020846" y="1716988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chemeClr val="bg1"/>
                    </a:solidFill>
                    <a:latin typeface="Maiandra GD" panose="020E0502030308020204" pitchFamily="34" charset="0"/>
                  </a:rPr>
                  <a:t>HELMIKUU</a:t>
                </a:r>
              </a:p>
            </p:txBody>
          </p:sp>
          <p:sp>
            <p:nvSpPr>
              <p:cNvPr id="28" name="Tekstiruutu 27">
                <a:extLst>
                  <a:ext uri="{FF2B5EF4-FFF2-40B4-BE49-F238E27FC236}">
                    <a16:creationId xmlns:a16="http://schemas.microsoft.com/office/drawing/2014/main" id="{B6F5F832-2982-11F6-CADB-87F4E60D09E5}"/>
                  </a:ext>
                </a:extLst>
              </p:cNvPr>
              <p:cNvSpPr txBox="1"/>
              <p:nvPr/>
            </p:nvSpPr>
            <p:spPr>
              <a:xfrm>
                <a:off x="7481325" y="2615623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chemeClr val="bg1"/>
                    </a:solidFill>
                    <a:latin typeface="Maiandra GD" panose="020E0502030308020204" pitchFamily="34" charset="0"/>
                  </a:rPr>
                  <a:t>MAALISKUU</a:t>
                </a:r>
              </a:p>
            </p:txBody>
          </p:sp>
          <p:sp>
            <p:nvSpPr>
              <p:cNvPr id="29" name="Tekstiruutu 28">
                <a:extLst>
                  <a:ext uri="{FF2B5EF4-FFF2-40B4-BE49-F238E27FC236}">
                    <a16:creationId xmlns:a16="http://schemas.microsoft.com/office/drawing/2014/main" id="{1F0ED117-4DAF-A4B6-5459-7F3830E4F0E2}"/>
                  </a:ext>
                </a:extLst>
              </p:cNvPr>
              <p:cNvSpPr txBox="1"/>
              <p:nvPr/>
            </p:nvSpPr>
            <p:spPr>
              <a:xfrm>
                <a:off x="7534507" y="3730793"/>
                <a:ext cx="165263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HUHTIKUU</a:t>
                </a:r>
              </a:p>
            </p:txBody>
          </p:sp>
          <p:sp>
            <p:nvSpPr>
              <p:cNvPr id="30" name="Tekstiruutu 29">
                <a:extLst>
                  <a:ext uri="{FF2B5EF4-FFF2-40B4-BE49-F238E27FC236}">
                    <a16:creationId xmlns:a16="http://schemas.microsoft.com/office/drawing/2014/main" id="{1072C29F-346E-7245-590B-B34B0E05075E}"/>
                  </a:ext>
                </a:extLst>
              </p:cNvPr>
              <p:cNvSpPr txBox="1"/>
              <p:nvPr/>
            </p:nvSpPr>
            <p:spPr>
              <a:xfrm>
                <a:off x="6271382" y="923379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chemeClr val="bg1"/>
                    </a:solidFill>
                    <a:latin typeface="Maiandra GD" panose="020E0502030308020204" pitchFamily="34" charset="0"/>
                  </a:rPr>
                  <a:t>TAMMIKUU</a:t>
                </a:r>
              </a:p>
            </p:txBody>
          </p:sp>
          <p:sp>
            <p:nvSpPr>
              <p:cNvPr id="31" name="Tekstiruutu 30">
                <a:extLst>
                  <a:ext uri="{FF2B5EF4-FFF2-40B4-BE49-F238E27FC236}">
                    <a16:creationId xmlns:a16="http://schemas.microsoft.com/office/drawing/2014/main" id="{A27223F3-792D-7A8E-49A8-34503B754553}"/>
                  </a:ext>
                </a:extLst>
              </p:cNvPr>
              <p:cNvSpPr txBox="1"/>
              <p:nvPr/>
            </p:nvSpPr>
            <p:spPr>
              <a:xfrm>
                <a:off x="6214123" y="5421496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latin typeface="+mj-lt"/>
                  </a:rPr>
                  <a:t>KESÄKUU</a:t>
                </a:r>
              </a:p>
            </p:txBody>
          </p:sp>
          <p:sp>
            <p:nvSpPr>
              <p:cNvPr id="32" name="Tekstiruutu 31">
                <a:extLst>
                  <a:ext uri="{FF2B5EF4-FFF2-40B4-BE49-F238E27FC236}">
                    <a16:creationId xmlns:a16="http://schemas.microsoft.com/office/drawing/2014/main" id="{E4388002-1582-EFFB-3D54-2C7CEA6B2F59}"/>
                  </a:ext>
                </a:extLst>
              </p:cNvPr>
              <p:cNvSpPr txBox="1"/>
              <p:nvPr/>
            </p:nvSpPr>
            <p:spPr>
              <a:xfrm>
                <a:off x="4398158" y="5414217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latin typeface="+mj-lt"/>
                  </a:rPr>
                  <a:t>HEINÄKUU</a:t>
                </a:r>
              </a:p>
            </p:txBody>
          </p:sp>
          <p:sp>
            <p:nvSpPr>
              <p:cNvPr id="33" name="Tekstiruutu 32">
                <a:extLst>
                  <a:ext uri="{FF2B5EF4-FFF2-40B4-BE49-F238E27FC236}">
                    <a16:creationId xmlns:a16="http://schemas.microsoft.com/office/drawing/2014/main" id="{0BED00E6-3C0B-9FA1-5B50-B84017ECBAA5}"/>
                  </a:ext>
                </a:extLst>
              </p:cNvPr>
              <p:cNvSpPr txBox="1"/>
              <p:nvPr/>
            </p:nvSpPr>
            <p:spPr>
              <a:xfrm>
                <a:off x="3645922" y="4639360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latin typeface="+mj-lt"/>
                  </a:rPr>
                  <a:t>ELOKUU</a:t>
                </a:r>
              </a:p>
            </p:txBody>
          </p:sp>
          <p:sp>
            <p:nvSpPr>
              <p:cNvPr id="34" name="Tekstiruutu 33">
                <a:extLst>
                  <a:ext uri="{FF2B5EF4-FFF2-40B4-BE49-F238E27FC236}">
                    <a16:creationId xmlns:a16="http://schemas.microsoft.com/office/drawing/2014/main" id="{749DE8BF-4A4C-5282-1B31-4EC6E8EA8E93}"/>
                  </a:ext>
                </a:extLst>
              </p:cNvPr>
              <p:cNvSpPr txBox="1"/>
              <p:nvPr/>
            </p:nvSpPr>
            <p:spPr>
              <a:xfrm>
                <a:off x="3105359" y="3689657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latin typeface="+mj-lt"/>
                  </a:rPr>
                  <a:t>SYYSKUU</a:t>
                </a:r>
              </a:p>
            </p:txBody>
          </p:sp>
          <p:sp>
            <p:nvSpPr>
              <p:cNvPr id="35" name="Tekstiruutu 34">
                <a:extLst>
                  <a:ext uri="{FF2B5EF4-FFF2-40B4-BE49-F238E27FC236}">
                    <a16:creationId xmlns:a16="http://schemas.microsoft.com/office/drawing/2014/main" id="{1792B810-1D3D-A471-BBA7-A0B7F97429C7}"/>
                  </a:ext>
                </a:extLst>
              </p:cNvPr>
              <p:cNvSpPr txBox="1"/>
              <p:nvPr/>
            </p:nvSpPr>
            <p:spPr>
              <a:xfrm>
                <a:off x="3076593" y="2587867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latin typeface="+mj-lt"/>
                  </a:rPr>
                  <a:t>LOKAKUU</a:t>
                </a:r>
              </a:p>
            </p:txBody>
          </p:sp>
          <p:sp>
            <p:nvSpPr>
              <p:cNvPr id="36" name="Tekstiruutu 35">
                <a:extLst>
                  <a:ext uri="{FF2B5EF4-FFF2-40B4-BE49-F238E27FC236}">
                    <a16:creationId xmlns:a16="http://schemas.microsoft.com/office/drawing/2014/main" id="{A17606F5-40E4-1260-AF77-B4608B259DCD}"/>
                  </a:ext>
                </a:extLst>
              </p:cNvPr>
              <p:cNvSpPr txBox="1"/>
              <p:nvPr/>
            </p:nvSpPr>
            <p:spPr>
              <a:xfrm>
                <a:off x="3603417" y="1684775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latin typeface="+mj-lt"/>
                  </a:rPr>
                  <a:t>MARRASKUU</a:t>
                </a:r>
              </a:p>
            </p:txBody>
          </p:sp>
          <p:sp>
            <p:nvSpPr>
              <p:cNvPr id="37" name="Tekstiruutu 36">
                <a:extLst>
                  <a:ext uri="{FF2B5EF4-FFF2-40B4-BE49-F238E27FC236}">
                    <a16:creationId xmlns:a16="http://schemas.microsoft.com/office/drawing/2014/main" id="{FBB949CA-9305-E3CB-FD4E-F806E44973A5}"/>
                  </a:ext>
                </a:extLst>
              </p:cNvPr>
              <p:cNvSpPr txBox="1"/>
              <p:nvPr/>
            </p:nvSpPr>
            <p:spPr>
              <a:xfrm>
                <a:off x="4429732" y="923379"/>
                <a:ext cx="165263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latin typeface="+mj-lt"/>
                  </a:rPr>
                  <a:t>JOULUKUU</a:t>
                </a:r>
              </a:p>
            </p:txBody>
          </p:sp>
        </p:grp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D7E37417-E488-1F6F-B3AF-9381714725A5}"/>
                </a:ext>
              </a:extLst>
            </p:cNvPr>
            <p:cNvSpPr txBox="1"/>
            <p:nvPr userDrawn="1"/>
          </p:nvSpPr>
          <p:spPr>
            <a:xfrm>
              <a:off x="6204863" y="2054124"/>
              <a:ext cx="3120679" cy="4719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tabLst>
                  <a:tab pos="342892" algn="l"/>
                </a:tabLst>
              </a:pPr>
              <a:r>
                <a:rPr lang="fi-FI" sz="800" kern="1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Salaliiketeoria </a:t>
              </a:r>
              <a:br>
                <a:rPr lang="fi-FI" sz="800" kern="1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i-FI" sz="800" kern="1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fi-FI" sz="825" dirty="0">
                  <a:solidFill>
                    <a:schemeClr val="bg1"/>
                  </a:solidFill>
                </a:rPr>
                <a:t>.–9.2.2024</a:t>
              </a:r>
              <a:endParaRPr lang="fi-FI" sz="8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Kuva 38">
            <a:extLst>
              <a:ext uri="{FF2B5EF4-FFF2-40B4-BE49-F238E27FC236}">
                <a16:creationId xmlns:a16="http://schemas.microsoft.com/office/drawing/2014/main" id="{EAC68522-2D23-B9E0-0B51-B3700C95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56189" y="1803380"/>
            <a:ext cx="2838707" cy="2007646"/>
          </a:xfrm>
          <a:prstGeom prst="rect">
            <a:avLst/>
          </a:prstGeom>
        </p:spPr>
      </p:pic>
      <p:sp>
        <p:nvSpPr>
          <p:cNvPr id="41" name="Tekstiruutu 40">
            <a:extLst>
              <a:ext uri="{FF2B5EF4-FFF2-40B4-BE49-F238E27FC236}">
                <a16:creationId xmlns:a16="http://schemas.microsoft.com/office/drawing/2014/main" id="{E785FFB0-451E-6087-C4CA-DD74A23C4248}"/>
              </a:ext>
            </a:extLst>
          </p:cNvPr>
          <p:cNvSpPr txBox="1"/>
          <p:nvPr/>
        </p:nvSpPr>
        <p:spPr>
          <a:xfrm>
            <a:off x="5072219" y="2463597"/>
            <a:ext cx="2340511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342892" algn="l"/>
              </a:tabLst>
            </a:pPr>
            <a:r>
              <a:rPr lang="fi-FI" sz="8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Täyttäkää yhdessä</a:t>
            </a:r>
            <a:br>
              <a:rPr lang="fi-FI" sz="8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8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Nykytilan arviointi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025C7038-F0ED-43E8-D89D-C43C4C2BBEBB}"/>
              </a:ext>
            </a:extLst>
          </p:cNvPr>
          <p:cNvSpPr txBox="1"/>
          <p:nvPr/>
        </p:nvSpPr>
        <p:spPr>
          <a:xfrm>
            <a:off x="3036454" y="1222835"/>
            <a:ext cx="1200758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342892" algn="l"/>
              </a:tabLst>
            </a:pPr>
            <a:endParaRPr lang="fi-FI" sz="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Leveä kaari 43">
            <a:extLst>
              <a:ext uri="{FF2B5EF4-FFF2-40B4-BE49-F238E27FC236}">
                <a16:creationId xmlns:a16="http://schemas.microsoft.com/office/drawing/2014/main" id="{2E3B97F2-DD8C-9DAB-E6BD-6725F29CDEB8}"/>
              </a:ext>
            </a:extLst>
          </p:cNvPr>
          <p:cNvSpPr/>
          <p:nvPr/>
        </p:nvSpPr>
        <p:spPr>
          <a:xfrm rot="5400000">
            <a:off x="2177027" y="550154"/>
            <a:ext cx="4592975" cy="4592974"/>
          </a:xfrm>
          <a:prstGeom prst="blockArc">
            <a:avLst>
              <a:gd name="adj1" fmla="val 10800000"/>
              <a:gd name="adj2" fmla="val 16157455"/>
              <a:gd name="adj3" fmla="val 22327"/>
            </a:avLst>
          </a:prstGeom>
          <a:solidFill>
            <a:srgbClr val="FFBCCC"/>
          </a:solidFill>
          <a:ln>
            <a:solidFill>
              <a:srgbClr val="FFBC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874DA6DD-346C-9258-A7FC-9751FE582374}"/>
              </a:ext>
            </a:extLst>
          </p:cNvPr>
          <p:cNvSpPr txBox="1"/>
          <p:nvPr/>
        </p:nvSpPr>
        <p:spPr>
          <a:xfrm>
            <a:off x="5277378" y="1525034"/>
            <a:ext cx="12394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j-lt"/>
              </a:rPr>
              <a:t>HELMIKUU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B27CA09D-A3AC-A02B-2AFE-209D0D232936}"/>
              </a:ext>
            </a:extLst>
          </p:cNvPr>
          <p:cNvSpPr txBox="1"/>
          <p:nvPr/>
        </p:nvSpPr>
        <p:spPr>
          <a:xfrm>
            <a:off x="5622738" y="2199010"/>
            <a:ext cx="12394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j-lt"/>
              </a:rPr>
              <a:t>MAALISKUU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CAAD1BC8-ABAE-524C-5AB9-12530B7E4F11}"/>
              </a:ext>
            </a:extLst>
          </p:cNvPr>
          <p:cNvSpPr txBox="1"/>
          <p:nvPr/>
        </p:nvSpPr>
        <p:spPr>
          <a:xfrm>
            <a:off x="4715280" y="929827"/>
            <a:ext cx="12394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j-lt"/>
              </a:rPr>
              <a:t>TAMMIKUU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69173E76-F889-1D83-071C-8C48A4BD705A}"/>
              </a:ext>
            </a:extLst>
          </p:cNvPr>
          <p:cNvSpPr txBox="1"/>
          <p:nvPr/>
        </p:nvSpPr>
        <p:spPr>
          <a:xfrm>
            <a:off x="4543245" y="1239069"/>
            <a:ext cx="14682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E2317068-44DB-638D-7CFD-D85418996925}"/>
              </a:ext>
            </a:extLst>
          </p:cNvPr>
          <p:cNvSpPr txBox="1"/>
          <p:nvPr/>
        </p:nvSpPr>
        <p:spPr>
          <a:xfrm>
            <a:off x="5285225" y="1882949"/>
            <a:ext cx="14682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C9D037FD-7E5B-5FE8-D000-F29547EBCC1F}"/>
              </a:ext>
            </a:extLst>
          </p:cNvPr>
          <p:cNvSpPr txBox="1"/>
          <p:nvPr/>
        </p:nvSpPr>
        <p:spPr>
          <a:xfrm>
            <a:off x="5622738" y="2513628"/>
            <a:ext cx="12105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5AE20A5D-CA49-CF2C-0FA6-9D6909B60D8F}"/>
              </a:ext>
            </a:extLst>
          </p:cNvPr>
          <p:cNvSpPr txBox="1"/>
          <p:nvPr/>
        </p:nvSpPr>
        <p:spPr>
          <a:xfrm>
            <a:off x="5441258" y="3395505"/>
            <a:ext cx="12394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F7FE578-48DE-2D2C-3DE2-242070854361}"/>
              </a:ext>
            </a:extLst>
          </p:cNvPr>
          <p:cNvSpPr txBox="1"/>
          <p:nvPr/>
        </p:nvSpPr>
        <p:spPr>
          <a:xfrm>
            <a:off x="4903122" y="4059081"/>
            <a:ext cx="14682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33DF65D9-3DB5-386F-38D9-A38F1946BDFF}"/>
              </a:ext>
            </a:extLst>
          </p:cNvPr>
          <p:cNvSpPr txBox="1"/>
          <p:nvPr/>
        </p:nvSpPr>
        <p:spPr>
          <a:xfrm>
            <a:off x="4397878" y="4597790"/>
            <a:ext cx="12586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6B33B521-2ACE-0F7A-C34C-4A43F7229CB5}"/>
              </a:ext>
            </a:extLst>
          </p:cNvPr>
          <p:cNvSpPr txBox="1"/>
          <p:nvPr/>
        </p:nvSpPr>
        <p:spPr>
          <a:xfrm>
            <a:off x="3247595" y="4593347"/>
            <a:ext cx="1179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F48C47FD-2E44-9271-4E43-D4439EA65951}"/>
              </a:ext>
            </a:extLst>
          </p:cNvPr>
          <p:cNvSpPr txBox="1"/>
          <p:nvPr/>
        </p:nvSpPr>
        <p:spPr>
          <a:xfrm>
            <a:off x="2574009" y="4034271"/>
            <a:ext cx="14682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7E50310E-39BC-30B1-4617-DB47E3BC2FA0}"/>
              </a:ext>
            </a:extLst>
          </p:cNvPr>
          <p:cNvSpPr txBox="1"/>
          <p:nvPr/>
        </p:nvSpPr>
        <p:spPr>
          <a:xfrm>
            <a:off x="2234435" y="3345878"/>
            <a:ext cx="12775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FEF2B668-E224-58DE-1600-3D4E4869398C}"/>
              </a:ext>
            </a:extLst>
          </p:cNvPr>
          <p:cNvSpPr txBox="1"/>
          <p:nvPr/>
        </p:nvSpPr>
        <p:spPr>
          <a:xfrm>
            <a:off x="2177027" y="2466420"/>
            <a:ext cx="11634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5F159855-AF32-2C52-B9DA-970AE8F84A41}"/>
              </a:ext>
            </a:extLst>
          </p:cNvPr>
          <p:cNvSpPr txBox="1"/>
          <p:nvPr/>
        </p:nvSpPr>
        <p:spPr>
          <a:xfrm>
            <a:off x="2258158" y="1854144"/>
            <a:ext cx="14682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B54FB323-F5B7-95B1-4D6D-4CC28E51C83D}"/>
              </a:ext>
            </a:extLst>
          </p:cNvPr>
          <p:cNvSpPr txBox="1"/>
          <p:nvPr/>
        </p:nvSpPr>
        <p:spPr>
          <a:xfrm>
            <a:off x="2860380" y="1261664"/>
            <a:ext cx="14682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50" dirty="0"/>
              <a:t>Kirjoittakaa tähän toimenpide</a:t>
            </a:r>
          </a:p>
        </p:txBody>
      </p:sp>
    </p:spTree>
    <p:extLst>
      <p:ext uri="{BB962C8B-B14F-4D97-AF65-F5344CB8AC3E}">
        <p14:creationId xmlns:p14="http://schemas.microsoft.com/office/powerpoint/2010/main" val="70682818"/>
      </p:ext>
    </p:extLst>
  </p:cSld>
  <p:clrMapOvr>
    <a:masterClrMapping/>
  </p:clrMapOvr>
</p:sld>
</file>

<file path=ppt/theme/theme1.xml><?xml version="1.0" encoding="utf-8"?>
<a:theme xmlns:a="http://schemas.openxmlformats.org/drawingml/2006/main" name="Ilo kasvaa liikkuen valkoinen pohja">
  <a:themeElements>
    <a:clrScheme name="ilokasvaaliikkuen">
      <a:dk1>
        <a:srgbClr val="000000"/>
      </a:dk1>
      <a:lt1>
        <a:srgbClr val="FFFFFF"/>
      </a:lt1>
      <a:dk2>
        <a:srgbClr val="009FDF"/>
      </a:dk2>
      <a:lt2>
        <a:srgbClr val="FFFFFF"/>
      </a:lt2>
      <a:accent1>
        <a:srgbClr val="83BD00"/>
      </a:accent1>
      <a:accent2>
        <a:srgbClr val="007041"/>
      </a:accent2>
      <a:accent3>
        <a:srgbClr val="F2A900"/>
      </a:accent3>
      <a:accent4>
        <a:srgbClr val="E3002B"/>
      </a:accent4>
      <a:accent5>
        <a:srgbClr val="F9B5C3"/>
      </a:accent5>
      <a:accent6>
        <a:srgbClr val="DCDCDC"/>
      </a:accent6>
      <a:hlink>
        <a:srgbClr val="0563C1"/>
      </a:hlink>
      <a:folHlink>
        <a:srgbClr val="DCDC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13527432CE02C488AD32E289CE8A6A3" ma:contentTypeVersion="13" ma:contentTypeDescription="Luo uusi asiakirja." ma:contentTypeScope="" ma:versionID="e25ddce5fd0fc00eeb0de3f6bfff95b0">
  <xsd:schema xmlns:xsd="http://www.w3.org/2001/XMLSchema" xmlns:xs="http://www.w3.org/2001/XMLSchema" xmlns:p="http://schemas.microsoft.com/office/2006/metadata/properties" xmlns:ns2="298d3240-a658-4622-ab1a-2c276ab1e9d6" xmlns:ns3="61244de3-d010-4401-a61e-d82ef2527069" targetNamespace="http://schemas.microsoft.com/office/2006/metadata/properties" ma:root="true" ma:fieldsID="042095f0ce11a989029b417b5b71dcae" ns2:_="" ns3:_="">
    <xsd:import namespace="298d3240-a658-4622-ab1a-2c276ab1e9d6"/>
    <xsd:import namespace="61244de3-d010-4401-a61e-d82ef2527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d3240-a658-4622-ab1a-2c276ab1e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44de3-d010-4401-a61e-d82ef2527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438B7-DBF2-4113-A501-057A2E7C517D}">
  <ds:schemaRefs>
    <ds:schemaRef ds:uri="http://purl.org/dc/elements/1.1/"/>
    <ds:schemaRef ds:uri="http://schemas.microsoft.com/office/2006/metadata/properties"/>
    <ds:schemaRef ds:uri="http://purl.org/dc/terms/"/>
    <ds:schemaRef ds:uri="298d3240-a658-4622-ab1a-2c276ab1e9d6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1244de3-d010-4401-a61e-d82ef25270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05D329-3D38-46D0-811D-314DCA89C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d3240-a658-4622-ab1a-2c276ab1e9d6"/>
    <ds:schemaRef ds:uri="61244de3-d010-4401-a61e-d82ef2527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1F9463-56B0-46F0-A1B1-9EA0D20ED1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61</Words>
  <Application>Microsoft Office PowerPoint</Application>
  <PresentationFormat>Näytössä katseltava esitys (16:9)</PresentationFormat>
  <Paragraphs>29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Maiandra GD</vt:lpstr>
      <vt:lpstr>Ilo kasvaa liikkuen valkoinen pohja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Vehviläinen Hanna</cp:lastModifiedBy>
  <cp:revision>79</cp:revision>
  <dcterms:created xsi:type="dcterms:W3CDTF">2017-12-22T07:47:29Z</dcterms:created>
  <dcterms:modified xsi:type="dcterms:W3CDTF">2024-01-24T08:41:47Z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0x010100C13527432CE02C488AD32E289CE8A6A3</vt:lpwstr>
  </property>
</Properties>
</file>