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91" r:id="rId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dia pinkit elementi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yväskylän ammattikorkeakoulu, JAMK University of Applied Sciences logo">
            <a:extLst>
              <a:ext uri="{FF2B5EF4-FFF2-40B4-BE49-F238E27FC236}">
                <a16:creationId xmlns:a16="http://schemas.microsoft.com/office/drawing/2014/main" id="{1CBA9F32-B77B-C643-8CC6-703410AA62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48" y="5564519"/>
            <a:ext cx="3544951" cy="449712"/>
          </a:xfrm>
          <a:prstGeom prst="rect">
            <a:avLst/>
          </a:prstGeom>
        </p:spPr>
      </p:pic>
      <p:sp>
        <p:nvSpPr>
          <p:cNvPr id="2" name="Alaotsikko 2">
            <a:extLst>
              <a:ext uri="{FF2B5EF4-FFF2-40B4-BE49-F238E27FC236}">
                <a16:creationId xmlns:a16="http://schemas.microsoft.com/office/drawing/2014/main" id="{39D577DC-0A59-C9F6-E119-273F6B1FC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148" y="2921553"/>
            <a:ext cx="6422285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edit Master subtitle style</a:t>
            </a:r>
            <a:endParaRPr lang="fi-FI" noProof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22E62D-EB8C-8156-222D-B199010ADB5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77148" y="3705783"/>
            <a:ext cx="6422285" cy="8545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Font typeface="Arial"/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3FE620-ECCD-8160-6930-9164EFF9B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148" y="1097081"/>
            <a:ext cx="6422285" cy="1325563"/>
          </a:xfrm>
          <a:prstGeom prst="rect">
            <a:avLst/>
          </a:prstGeom>
        </p:spPr>
        <p:txBody>
          <a:bodyPr/>
          <a:lstStyle>
            <a:lvl1pPr algn="l">
              <a:defRPr sz="5400" b="1" i="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C24EDE-2619-4FF5-E540-19514DE31B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3" r="12863"/>
          <a:stretch/>
        </p:blipFill>
        <p:spPr>
          <a:xfrm rot="16200000">
            <a:off x="6919914" y="1585913"/>
            <a:ext cx="6857999" cy="36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0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kautettu sisältödia 2 pinkk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9">
            <a:extLst>
              <a:ext uri="{FF2B5EF4-FFF2-40B4-BE49-F238E27FC236}">
                <a16:creationId xmlns:a16="http://schemas.microsoft.com/office/drawing/2014/main" id="{F5C230DF-81C0-7B4D-818E-B322AA1F2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5057" y="414067"/>
            <a:ext cx="11455879" cy="6090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C406-DC64-DB46-A3A3-7FF978685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3631" y="5926762"/>
            <a:ext cx="1453952" cy="404664"/>
          </a:xfrm>
        </p:spPr>
        <p:txBody>
          <a:bodyPr/>
          <a:lstStyle/>
          <a:p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A3D7A-E702-484C-AE34-D3F55E78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9591" y="5926762"/>
            <a:ext cx="5570240" cy="404664"/>
          </a:xfrm>
        </p:spPr>
        <p:txBody>
          <a:bodyPr/>
          <a:lstStyle/>
          <a:p>
            <a:endParaRPr lang="fi-FI" noProof="0"/>
          </a:p>
        </p:txBody>
      </p:sp>
      <p:pic>
        <p:nvPicPr>
          <p:cNvPr id="10" name="Picture 3" descr="JAMK logo">
            <a:extLst>
              <a:ext uri="{FF2B5EF4-FFF2-40B4-BE49-F238E27FC236}">
                <a16:creationId xmlns:a16="http://schemas.microsoft.com/office/drawing/2014/main" id="{EC307230-6FA4-424E-BFCD-A7155CCA9A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5694902"/>
            <a:ext cx="1273047" cy="63652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1154FF9-AEC2-24BB-65C1-D1B95F677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8" y="654100"/>
            <a:ext cx="10964576" cy="818927"/>
          </a:xfrm>
          <a:prstGeom prst="rect">
            <a:avLst/>
          </a:prstGeom>
        </p:spPr>
        <p:txBody>
          <a:bodyPr/>
          <a:lstStyle>
            <a:lvl1pPr>
              <a:defRPr sz="4600" b="1" i="0" baseline="0"/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473723DE-92B6-0075-3C7D-94379E327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018" y="1486006"/>
            <a:ext cx="10964576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edit Master subtitle style</a:t>
            </a:r>
            <a:endParaRPr lang="fi-FI" noProof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520C6F46-D558-9EFF-B8E4-91A8D3667E0F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4503" y="2239895"/>
            <a:ext cx="10968244" cy="3282117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>
              <a:lnSpc>
                <a:spcPct val="100000"/>
              </a:lnSpc>
              <a:buFont typeface="Arial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16573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7442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kautettu sisältödia 2 vihre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9">
            <a:extLst>
              <a:ext uri="{FF2B5EF4-FFF2-40B4-BE49-F238E27FC236}">
                <a16:creationId xmlns:a16="http://schemas.microsoft.com/office/drawing/2014/main" id="{F5C230DF-81C0-7B4D-818E-B322AA1F2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5057" y="414067"/>
            <a:ext cx="11455879" cy="6090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C406-DC64-DB46-A3A3-7FF978685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7821" y="5926762"/>
            <a:ext cx="1453952" cy="404664"/>
          </a:xfrm>
        </p:spPr>
        <p:txBody>
          <a:bodyPr/>
          <a:lstStyle/>
          <a:p>
            <a:endParaRPr lang="fi-FI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A3D7A-E702-484C-AE34-D3F55E78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3781" y="5926762"/>
            <a:ext cx="5570240" cy="404664"/>
          </a:xfrm>
        </p:spPr>
        <p:txBody>
          <a:bodyPr/>
          <a:lstStyle/>
          <a:p>
            <a:endParaRPr lang="fi-FI" noProof="0"/>
          </a:p>
        </p:txBody>
      </p:sp>
      <p:pic>
        <p:nvPicPr>
          <p:cNvPr id="10" name="Picture 3" descr="JAMK logo">
            <a:extLst>
              <a:ext uri="{FF2B5EF4-FFF2-40B4-BE49-F238E27FC236}">
                <a16:creationId xmlns:a16="http://schemas.microsoft.com/office/drawing/2014/main" id="{DCA86940-471A-214E-A720-28BB258C97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5694902"/>
            <a:ext cx="1273047" cy="63652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5BF81B6-7E44-DF87-6BCB-1DF31ED88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8" y="654100"/>
            <a:ext cx="10964576" cy="818927"/>
          </a:xfrm>
          <a:prstGeom prst="rect">
            <a:avLst/>
          </a:prstGeom>
        </p:spPr>
        <p:txBody>
          <a:bodyPr/>
          <a:lstStyle>
            <a:lvl1pPr>
              <a:defRPr sz="4600" b="1" i="0" baseline="0"/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8E475FD4-DF6F-A553-0DBA-494B775CE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018" y="1486006"/>
            <a:ext cx="10964576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edit Master subtitle style</a:t>
            </a:r>
            <a:endParaRPr lang="fi-FI" noProof="0"/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D64A2A94-B8AC-C706-3B79-01D8EA554861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4503" y="2239895"/>
            <a:ext cx="10968244" cy="32821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>
              <a:lnSpc>
                <a:spcPct val="100000"/>
              </a:lnSpc>
              <a:buFont typeface="Arial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16573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347276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ukautettu sisältödia 1 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FE349-2197-8C4D-B828-C36B5DFA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91" y="536516"/>
            <a:ext cx="4919524" cy="818927"/>
          </a:xfrm>
          <a:prstGeom prst="rect">
            <a:avLst/>
          </a:prstGeom>
        </p:spPr>
        <p:txBody>
          <a:bodyPr/>
          <a:lstStyle>
            <a:lvl1pPr>
              <a:defRPr sz="3400" b="1" i="0" baseline="0"/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9F37ACCC-1AD2-894A-B6CB-EDDCA4516775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52576" y="1648150"/>
            <a:ext cx="4919524" cy="40239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 typeface="Arial"/>
              <a:buNone/>
              <a:defRPr sz="20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0CC50C-244C-3C16-973F-4DFF02A180D5}"/>
              </a:ext>
            </a:extLst>
          </p:cNvPr>
          <p:cNvSpPr/>
          <p:nvPr userDrawn="1"/>
        </p:nvSpPr>
        <p:spPr>
          <a:xfrm>
            <a:off x="5893904" y="-1"/>
            <a:ext cx="6298096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3E614A-3796-5AF0-F89D-A43D11B5C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9" t="1" r="-1961" b="22657"/>
          <a:stretch/>
        </p:blipFill>
        <p:spPr>
          <a:xfrm>
            <a:off x="5893904" y="2437157"/>
            <a:ext cx="2814018" cy="44208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8E58ED-8FC3-0D65-30F5-1FC8E9BBE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1" t="1" r="-1962" b="37646"/>
          <a:stretch/>
        </p:blipFill>
        <p:spPr>
          <a:xfrm rot="10800000">
            <a:off x="9836982" y="-1"/>
            <a:ext cx="2355018" cy="3564112"/>
          </a:xfrm>
          <a:prstGeom prst="rect">
            <a:avLst/>
          </a:prstGeom>
        </p:spPr>
      </p:pic>
      <p:pic>
        <p:nvPicPr>
          <p:cNvPr id="13" name="Picture 3" descr="JAMK logo">
            <a:extLst>
              <a:ext uri="{FF2B5EF4-FFF2-40B4-BE49-F238E27FC236}">
                <a16:creationId xmlns:a16="http://schemas.microsoft.com/office/drawing/2014/main" id="{DF4D31A6-6878-E628-EC26-9062B0B5AB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6" y="5911583"/>
            <a:ext cx="1273047" cy="636524"/>
          </a:xfrm>
          <a:prstGeom prst="rect">
            <a:avLst/>
          </a:prstGeom>
        </p:spPr>
      </p:pic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A736D29C-808E-08E6-2AAD-9A2749716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9986" y="669866"/>
            <a:ext cx="4918841" cy="54786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161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283D7883-CE26-A84C-8BC9-C8CCFC3F0A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650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13" name="Alatunnisteen paikkamerkki 4">
            <a:extLst>
              <a:ext uri="{FF2B5EF4-FFF2-40B4-BE49-F238E27FC236}">
                <a16:creationId xmlns:a16="http://schemas.microsoft.com/office/drawing/2014/main" id="{CA4EC108-BA92-6442-8755-E117D714B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94610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877325-1E4D-BFAB-31CC-50DB43D5B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718" y="526775"/>
            <a:ext cx="11035938" cy="818927"/>
          </a:xfrm>
          <a:prstGeom prst="rect">
            <a:avLst/>
          </a:prstGeom>
        </p:spPr>
        <p:txBody>
          <a:bodyPr/>
          <a:lstStyle>
            <a:lvl1pPr>
              <a:defRPr sz="4600" b="1" i="0" baseline="0"/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DEF875FB-1787-46E9-D24D-88C3CD7FC6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718" y="1358681"/>
            <a:ext cx="11035938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edit Master subtitle style</a:t>
            </a:r>
            <a:endParaRPr lang="fi-FI" noProof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107CA48D-EE4C-27F3-E464-66CCF743411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58203" y="2112569"/>
            <a:ext cx="11039630" cy="36053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>
              <a:lnSpc>
                <a:spcPct val="100000"/>
              </a:lnSpc>
              <a:buFont typeface="Arial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16573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06466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3EA0A-6B0C-B85B-1319-F9E8CBF47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718" y="526775"/>
            <a:ext cx="11035938" cy="818927"/>
          </a:xfrm>
          <a:prstGeom prst="rect">
            <a:avLst/>
          </a:prstGeom>
        </p:spPr>
        <p:txBody>
          <a:bodyPr/>
          <a:lstStyle>
            <a:lvl1pPr>
              <a:defRPr sz="4600" b="1" i="0" baseline="0"/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B48A8AD3-ECF0-CCD1-E787-BDA01742CEE4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58203" y="1419225"/>
            <a:ext cx="11039630" cy="4298668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>
              <a:lnSpc>
                <a:spcPct val="100000"/>
              </a:lnSpc>
              <a:buFont typeface="Arial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16573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89F4BA19-1905-71C4-3DD2-3A526D2CC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650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12A8CB6D-CD58-D47A-F5AA-E1014E74C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94610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18364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bullet-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2"/>
          <p:cNvSpPr>
            <a:spLocks noGrp="1"/>
          </p:cNvSpPr>
          <p:nvPr>
            <p:ph idx="1"/>
          </p:nvPr>
        </p:nvSpPr>
        <p:spPr bwMode="auto">
          <a:xfrm>
            <a:off x="561718" y="2095500"/>
            <a:ext cx="11035938" cy="370620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 sz="22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000">
                <a:solidFill>
                  <a:schemeClr val="tx1"/>
                </a:solidFill>
              </a:defRPr>
            </a:lvl2pPr>
            <a:lvl3pPr marL="12001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3pPr>
            <a:lvl4pPr marL="16573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2A2BA7-610A-DE54-89E6-B3CA8798C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718" y="526775"/>
            <a:ext cx="11035938" cy="818927"/>
          </a:xfrm>
          <a:prstGeom prst="rect">
            <a:avLst/>
          </a:prstGeom>
        </p:spPr>
        <p:txBody>
          <a:bodyPr/>
          <a:lstStyle>
            <a:lvl1pPr>
              <a:defRPr sz="4600" b="1" i="0" baseline="0"/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72CAB05-70D7-A66F-DE0C-E0DED1C4E7FB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61718" y="1358681"/>
            <a:ext cx="11035938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edit Master subtitle style</a:t>
            </a:r>
            <a:endParaRPr lang="fi-FI" noProof="0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C3A18548-5B8C-8B6B-5A44-B67C94A4A0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650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6AAE2F4-834A-7037-780E-CDB6E61C4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94610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11297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3"/>
          <p:cNvSpPr>
            <a:spLocks noGrp="1"/>
          </p:cNvSpPr>
          <p:nvPr>
            <p:ph sz="half" idx="2"/>
          </p:nvPr>
        </p:nvSpPr>
        <p:spPr>
          <a:xfrm>
            <a:off x="6105524" y="2095500"/>
            <a:ext cx="5492132" cy="36802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4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7" name="Sisällön paikkamerkki 2"/>
          <p:cNvSpPr>
            <a:spLocks noGrp="1"/>
          </p:cNvSpPr>
          <p:nvPr>
            <p:ph sz="half" idx="1"/>
          </p:nvPr>
        </p:nvSpPr>
        <p:spPr>
          <a:xfrm>
            <a:off x="569735" y="2095500"/>
            <a:ext cx="5484176" cy="36802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4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8FF53A7-472D-52EC-523F-16234D2DDFE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68650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526C3D9-0210-6950-90D0-FD9D353C5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94610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81E235F-DDA7-FF2A-6BD4-5A4133DE2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718" y="526775"/>
            <a:ext cx="11035938" cy="818927"/>
          </a:xfrm>
          <a:prstGeom prst="rect">
            <a:avLst/>
          </a:prstGeom>
        </p:spPr>
        <p:txBody>
          <a:bodyPr/>
          <a:lstStyle>
            <a:lvl1pPr>
              <a:defRPr sz="4600" b="1" i="0" baseline="0"/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267F2CEB-CF7A-34C8-FA64-DD76100310D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61718" y="1358681"/>
            <a:ext cx="11035938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edit Master subtitle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30610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/kaaviodia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1931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Jyväskylän ammattikorkeakoulu, JAMK University of Applied Sciences logo">
            <a:extLst>
              <a:ext uri="{FF2B5EF4-FFF2-40B4-BE49-F238E27FC236}">
                <a16:creationId xmlns:a16="http://schemas.microsoft.com/office/drawing/2014/main" id="{10948E7E-E4CB-E34E-8863-0DD568F778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844" y="5438775"/>
            <a:ext cx="4554013" cy="57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7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Otsikkodia pinkit elementi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yväskylän ammattikorkeakoulu, JAMK University of Applied Sciences logo">
            <a:extLst>
              <a:ext uri="{FF2B5EF4-FFF2-40B4-BE49-F238E27FC236}">
                <a16:creationId xmlns:a16="http://schemas.microsoft.com/office/drawing/2014/main" id="{1CBA9F32-B77B-C643-8CC6-703410AA62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48" y="5564519"/>
            <a:ext cx="3544951" cy="449712"/>
          </a:xfrm>
          <a:prstGeom prst="rect">
            <a:avLst/>
          </a:prstGeom>
        </p:spPr>
      </p:pic>
      <p:sp>
        <p:nvSpPr>
          <p:cNvPr id="2" name="Alaotsikko 2">
            <a:extLst>
              <a:ext uri="{FF2B5EF4-FFF2-40B4-BE49-F238E27FC236}">
                <a16:creationId xmlns:a16="http://schemas.microsoft.com/office/drawing/2014/main" id="{39D577DC-0A59-C9F6-E119-273F6B1FC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148" y="2921553"/>
            <a:ext cx="6422285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edit Master subtitle style</a:t>
            </a:r>
            <a:endParaRPr lang="fi-FI" noProof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22E62D-EB8C-8156-222D-B199010ADB5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77148" y="3705783"/>
            <a:ext cx="6422285" cy="8545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Font typeface="Arial"/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3FE620-ECCD-8160-6930-9164EFF9B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148" y="1097081"/>
            <a:ext cx="6422285" cy="1325563"/>
          </a:xfrm>
          <a:prstGeom prst="rect">
            <a:avLst/>
          </a:prstGeom>
        </p:spPr>
        <p:txBody>
          <a:bodyPr/>
          <a:lstStyle>
            <a:lvl1pPr algn="l">
              <a:defRPr sz="5400" b="1" i="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C24EDE-2619-4FF5-E540-19514DE31B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1" r="12935"/>
          <a:stretch/>
        </p:blipFill>
        <p:spPr>
          <a:xfrm rot="16200000">
            <a:off x="6919914" y="1585913"/>
            <a:ext cx="6857999" cy="36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85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dia pinkit elementi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F9C661-85FC-2C46-B6C7-3C02B0141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7" t="6701" r="12345" b="4859"/>
          <a:stretch/>
        </p:blipFill>
        <p:spPr>
          <a:xfrm>
            <a:off x="7929563" y="-1"/>
            <a:ext cx="4262437" cy="6858001"/>
          </a:xfrm>
          <a:prstGeom prst="rect">
            <a:avLst/>
          </a:prstGeom>
        </p:spPr>
      </p:pic>
      <p:pic>
        <p:nvPicPr>
          <p:cNvPr id="7" name="Picture 6" descr="Jyväskylän ammattikorkeakoulu, JAMK University of Applied Sciences logo">
            <a:extLst>
              <a:ext uri="{FF2B5EF4-FFF2-40B4-BE49-F238E27FC236}">
                <a16:creationId xmlns:a16="http://schemas.microsoft.com/office/drawing/2014/main" id="{1CBA9F32-B77B-C643-8CC6-703410AA62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48" y="5564519"/>
            <a:ext cx="3544951" cy="449712"/>
          </a:xfrm>
          <a:prstGeom prst="rect">
            <a:avLst/>
          </a:prstGeom>
        </p:spPr>
      </p:pic>
      <p:sp>
        <p:nvSpPr>
          <p:cNvPr id="2" name="Alaotsikko 2">
            <a:extLst>
              <a:ext uri="{FF2B5EF4-FFF2-40B4-BE49-F238E27FC236}">
                <a16:creationId xmlns:a16="http://schemas.microsoft.com/office/drawing/2014/main" id="{39D577DC-0A59-C9F6-E119-273F6B1FC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149" y="2921553"/>
            <a:ext cx="5841152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edit Master subtitle style</a:t>
            </a:r>
            <a:endParaRPr lang="fi-FI" noProof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22E62D-EB8C-8156-222D-B199010ADB5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77149" y="3705783"/>
            <a:ext cx="5841152" cy="8545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Font typeface="Arial"/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3FE620-ECCD-8160-6930-9164EFF9B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149" y="1097081"/>
            <a:ext cx="5841152" cy="1325563"/>
          </a:xfrm>
          <a:prstGeom prst="rect">
            <a:avLst/>
          </a:prstGeom>
        </p:spPr>
        <p:txBody>
          <a:bodyPr/>
          <a:lstStyle>
            <a:lvl1pPr algn="l">
              <a:defRPr sz="5400" b="1" i="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2030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vihreät elementi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F9C661-85FC-2C46-B6C7-3C02B0141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4" t="6999" r="12847" b="5070"/>
          <a:stretch/>
        </p:blipFill>
        <p:spPr>
          <a:xfrm>
            <a:off x="7915275" y="0"/>
            <a:ext cx="4276725" cy="6858000"/>
          </a:xfrm>
          <a:prstGeom prst="rect">
            <a:avLst/>
          </a:prstGeom>
        </p:spPr>
      </p:pic>
      <p:pic>
        <p:nvPicPr>
          <p:cNvPr id="15" name="Picture 14" descr="Jyväskylän ammattikorkeakoulu, JAMK University of Applied Sciences logo">
            <a:extLst>
              <a:ext uri="{FF2B5EF4-FFF2-40B4-BE49-F238E27FC236}">
                <a16:creationId xmlns:a16="http://schemas.microsoft.com/office/drawing/2014/main" id="{EFE23272-400E-5F44-AF29-8062EEE419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48" y="5564519"/>
            <a:ext cx="3544951" cy="449712"/>
          </a:xfrm>
          <a:prstGeom prst="rect">
            <a:avLst/>
          </a:prstGeom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92419772-6A05-E995-3BAA-F690D35F2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149" y="2921553"/>
            <a:ext cx="5841152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edit Master subtitle style</a:t>
            </a:r>
            <a:endParaRPr lang="fi-FI" noProof="0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51F85B76-B29A-8DA4-5282-A36065EF3BB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77149" y="3705783"/>
            <a:ext cx="5841152" cy="8545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Font typeface="Arial"/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5433143-B956-3DF3-03C4-85309C562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149" y="1097081"/>
            <a:ext cx="5841152" cy="1325563"/>
          </a:xfrm>
          <a:prstGeom prst="rect">
            <a:avLst/>
          </a:prstGeom>
        </p:spPr>
        <p:txBody>
          <a:bodyPr/>
          <a:lstStyle>
            <a:lvl1pPr algn="l">
              <a:defRPr sz="5400" b="1" i="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2334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pinkit elementit">
    <p:bg>
      <p:bgPr>
        <a:gradFill>
          <a:gsLst>
            <a:gs pos="0">
              <a:schemeClr val="tx1"/>
            </a:gs>
            <a:gs pos="48000">
              <a:schemeClr val="tx1">
                <a:lumMod val="99753"/>
              </a:schemeClr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7F2BE5D-4B73-2610-61CC-23D597162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15" t="27010" r="-1962" b="-2390"/>
          <a:stretch/>
        </p:blipFill>
        <p:spPr>
          <a:xfrm flipH="1">
            <a:off x="9752356" y="-1"/>
            <a:ext cx="2439644" cy="51304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53DE02-8507-B78E-B113-3D8AFF5D2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4" t="1" r="-1962" b="4188"/>
          <a:stretch/>
        </p:blipFill>
        <p:spPr>
          <a:xfrm>
            <a:off x="0" y="337045"/>
            <a:ext cx="3454491" cy="6520955"/>
          </a:xfrm>
          <a:prstGeom prst="rect">
            <a:avLst/>
          </a:prstGeom>
        </p:spPr>
      </p:pic>
      <p:sp>
        <p:nvSpPr>
          <p:cNvPr id="2" name="Alaotsikko 2">
            <a:extLst>
              <a:ext uri="{FF2B5EF4-FFF2-40B4-BE49-F238E27FC236}">
                <a16:creationId xmlns:a16="http://schemas.microsoft.com/office/drawing/2014/main" id="{8D92FBC0-F033-CDC5-7344-31594F279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6749" y="3173344"/>
            <a:ext cx="8929459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edit Master subtitle style</a:t>
            </a:r>
            <a:endParaRPr lang="fi-FI" noProof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9B9A20-5AF5-A5D7-F01D-1FFE630437A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486749" y="3971861"/>
            <a:ext cx="8929459" cy="8545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Font typeface="Arial"/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5" name="Picture 4" descr="Jyväskylän ammattikorkeakoulu, JAMK University of Applied Sciences logo">
            <a:extLst>
              <a:ext uri="{FF2B5EF4-FFF2-40B4-BE49-F238E27FC236}">
                <a16:creationId xmlns:a16="http://schemas.microsoft.com/office/drawing/2014/main" id="{29B91AE4-3718-ABFB-7AA2-891F6F7046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750" y="5343787"/>
            <a:ext cx="3544951" cy="44971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5820179-7087-CE70-493C-375E86F97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749" y="1348872"/>
            <a:ext cx="8929459" cy="1325563"/>
          </a:xfrm>
          <a:prstGeom prst="rect">
            <a:avLst/>
          </a:prstGeom>
        </p:spPr>
        <p:txBody>
          <a:bodyPr/>
          <a:lstStyle>
            <a:lvl1pPr algn="l">
              <a:defRPr sz="5800" b="1" i="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6084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hankkeelle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9">
            <a:extLst>
              <a:ext uri="{FF2B5EF4-FFF2-40B4-BE49-F238E27FC236}">
                <a16:creationId xmlns:a16="http://schemas.microsoft.com/office/drawing/2014/main" id="{1D6109B9-9E8A-2604-B44A-A14E2AECA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5828773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83000">
                <a:schemeClr val="tx2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9FE349-2197-8C4D-B828-C36B5DFA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574" y="1050002"/>
            <a:ext cx="9520686" cy="1325563"/>
          </a:xfrm>
          <a:prstGeom prst="rect">
            <a:avLst/>
          </a:prstGeom>
        </p:spPr>
        <p:txBody>
          <a:bodyPr/>
          <a:lstStyle>
            <a:lvl1pPr algn="ctr">
              <a:defRPr sz="5800" b="1" i="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0C7BE6FE-2453-E740-86C2-E764F5EA2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0574" y="3145799"/>
            <a:ext cx="9520686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edit Master subtitle style</a:t>
            </a:r>
            <a:endParaRPr lang="fi-FI" noProof="0"/>
          </a:p>
        </p:txBody>
      </p:sp>
      <p:sp>
        <p:nvSpPr>
          <p:cNvPr id="24" name="Tekstin paikkamerkki 2">
            <a:extLst>
              <a:ext uri="{FF2B5EF4-FFF2-40B4-BE49-F238E27FC236}">
                <a16:creationId xmlns:a16="http://schemas.microsoft.com/office/drawing/2014/main" id="{F90B7C52-D3D4-3342-BC45-8BF2A7CB7BF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10574" y="4299491"/>
            <a:ext cx="9520686" cy="8545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Font typeface="Arial"/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4" name="Picture 3" descr="JAMK logo">
            <a:extLst>
              <a:ext uri="{FF2B5EF4-FFF2-40B4-BE49-F238E27FC236}">
                <a16:creationId xmlns:a16="http://schemas.microsoft.com/office/drawing/2014/main" id="{473068D6-C2E0-9CF7-F2ED-2CEAD5C555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00" y="6016131"/>
            <a:ext cx="1273047" cy="6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26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9">
            <a:extLst>
              <a:ext uri="{FF2B5EF4-FFF2-40B4-BE49-F238E27FC236}">
                <a16:creationId xmlns:a16="http://schemas.microsoft.com/office/drawing/2014/main" id="{929867C7-70E4-524F-8F04-75E75A717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5828772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83000">
                <a:schemeClr val="accent3"/>
              </a:gs>
              <a:gs pos="9900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4" name="Picture 3" descr="JAMK logo">
            <a:extLst>
              <a:ext uri="{FF2B5EF4-FFF2-40B4-BE49-F238E27FC236}">
                <a16:creationId xmlns:a16="http://schemas.microsoft.com/office/drawing/2014/main" id="{DB42B802-8897-E6FD-B7E6-C443EC8036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00" y="6016131"/>
            <a:ext cx="1273047" cy="63652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1C93333-AFAF-766F-D3B6-CCAFB3B46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574" y="1050002"/>
            <a:ext cx="9520686" cy="1325563"/>
          </a:xfrm>
          <a:prstGeom prst="rect">
            <a:avLst/>
          </a:prstGeom>
        </p:spPr>
        <p:txBody>
          <a:bodyPr/>
          <a:lstStyle>
            <a:lvl1pPr algn="ctr">
              <a:defRPr sz="5800" b="1" i="0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2581823B-AE70-06FC-B9CD-65F473F3C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0574" y="3145799"/>
            <a:ext cx="9520686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edit Master subtitle style</a:t>
            </a:r>
            <a:endParaRPr lang="fi-FI" noProof="0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6E5D6AF6-ED1C-820D-7D6F-A7B28D2C810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10574" y="4299491"/>
            <a:ext cx="9520686" cy="8545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Font typeface="Arial"/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978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kautettu sisältödia 1 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0261E2-D7D1-FEED-08B5-D43858F7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6" t="-1673" r="-2148" b="591"/>
          <a:stretch/>
        </p:blipFill>
        <p:spPr>
          <a:xfrm>
            <a:off x="7182" y="1235242"/>
            <a:ext cx="2919662" cy="56227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BC34EB-C5CE-8559-01BB-EE9A94F3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7" t="27037" r="65908" b="-4436"/>
          <a:stretch/>
        </p:blipFill>
        <p:spPr>
          <a:xfrm>
            <a:off x="10226863" y="1"/>
            <a:ext cx="1957955" cy="4175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9FE349-2197-8C4D-B828-C36B5DFA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717" y="526775"/>
            <a:ext cx="11096685" cy="818927"/>
          </a:xfrm>
          <a:prstGeom prst="rect">
            <a:avLst/>
          </a:prstGeom>
        </p:spPr>
        <p:txBody>
          <a:bodyPr/>
          <a:lstStyle>
            <a:lvl1pPr>
              <a:defRPr sz="4600" b="1" i="0" baseline="0"/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0C7BE6FE-2453-E740-86C2-E764F5EA2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717" y="1358681"/>
            <a:ext cx="11096685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edit Master subtitle style</a:t>
            </a:r>
            <a:endParaRPr lang="fi-FI" noProof="0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9F37ACCC-1AD2-894A-B6CB-EDDCA4516775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58202" y="2112569"/>
            <a:ext cx="11100397" cy="36053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>
              <a:lnSpc>
                <a:spcPct val="100000"/>
              </a:lnSpc>
              <a:buFont typeface="Arial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16573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pic>
        <p:nvPicPr>
          <p:cNvPr id="5" name="Picture 3" descr="JAMK logo">
            <a:extLst>
              <a:ext uri="{FF2B5EF4-FFF2-40B4-BE49-F238E27FC236}">
                <a16:creationId xmlns:a16="http://schemas.microsoft.com/office/drawing/2014/main" id="{9A6E13B5-1A7B-3794-8F68-57588ABA3D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625" y="6005452"/>
            <a:ext cx="1273047" cy="636524"/>
          </a:xfrm>
          <a:prstGeom prst="rect">
            <a:avLst/>
          </a:prstGeom>
        </p:spPr>
      </p:pic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72280A38-A23A-55B7-EFFD-C9F60CDE17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650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FC610384-CB53-1729-E209-61E64093D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94610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419899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kautettu sisältödia 1 vihre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E928DA-3D4C-7D65-BE58-D10EDDD3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9" t="27516" r="66538" b="-543"/>
          <a:stretch/>
        </p:blipFill>
        <p:spPr>
          <a:xfrm>
            <a:off x="10313826" y="0"/>
            <a:ext cx="1870991" cy="40032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7FA673-B3C7-72E2-E8B5-31CD80A48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-1610" b="1141"/>
          <a:stretch/>
        </p:blipFill>
        <p:spPr>
          <a:xfrm>
            <a:off x="0" y="1345701"/>
            <a:ext cx="2877686" cy="551229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FEA3F8F-5A8B-CB88-CC36-6EA79E345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718" y="526775"/>
            <a:ext cx="11106206" cy="818927"/>
          </a:xfrm>
          <a:prstGeom prst="rect">
            <a:avLst/>
          </a:prstGeom>
        </p:spPr>
        <p:txBody>
          <a:bodyPr/>
          <a:lstStyle>
            <a:lvl1pPr>
              <a:defRPr sz="4600" b="1" i="0" baseline="0"/>
            </a:lvl1pPr>
          </a:lstStyle>
          <a:p>
            <a:r>
              <a:rPr lang="en-GB" noProof="0"/>
              <a:t>Click to edit Master title style</a:t>
            </a:r>
            <a:endParaRPr lang="fi-FI" noProof="0" dirty="0"/>
          </a:p>
        </p:txBody>
      </p:sp>
      <p:sp>
        <p:nvSpPr>
          <p:cNvPr id="14" name="Alaotsikko 2">
            <a:extLst>
              <a:ext uri="{FF2B5EF4-FFF2-40B4-BE49-F238E27FC236}">
                <a16:creationId xmlns:a16="http://schemas.microsoft.com/office/drawing/2014/main" id="{24C84502-538A-2914-0D18-43ED86AD9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718" y="1358681"/>
            <a:ext cx="11106206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edit Master subtitle style</a:t>
            </a:r>
            <a:endParaRPr lang="fi-FI" noProof="0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8DAD43C4-9DA6-09C5-45B1-4C3748DB1A08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58203" y="2112569"/>
            <a:ext cx="11109922" cy="3676859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>
              <a:lnSpc>
                <a:spcPct val="100000"/>
              </a:lnSpc>
              <a:buFont typeface="Arial"/>
              <a:buChar char="•"/>
              <a:defRPr sz="2000">
                <a:solidFill>
                  <a:schemeClr val="tx1"/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1657350" marR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 dirty="0"/>
          </a:p>
        </p:txBody>
      </p:sp>
      <p:pic>
        <p:nvPicPr>
          <p:cNvPr id="6" name="Picture 3" descr="JAMK logo">
            <a:extLst>
              <a:ext uri="{FF2B5EF4-FFF2-40B4-BE49-F238E27FC236}">
                <a16:creationId xmlns:a16="http://schemas.microsoft.com/office/drawing/2014/main" id="{8C3B89FE-7680-1242-A011-FF0BA732C3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625" y="6005452"/>
            <a:ext cx="1273047" cy="636524"/>
          </a:xfrm>
          <a:prstGeom prst="rect">
            <a:avLst/>
          </a:prstGeom>
        </p:spPr>
      </p:pic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D33C3D65-6D54-1D3C-7713-DD274176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650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DEEF6A40-5581-9B95-CB7F-38B381A86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94610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8435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16901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342861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noProof="0" dirty="0"/>
          </a:p>
        </p:txBody>
      </p:sp>
      <p:pic>
        <p:nvPicPr>
          <p:cNvPr id="11" name="Picture 3" descr="JAMK logo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625" y="6005452"/>
            <a:ext cx="1273047" cy="6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0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ukotarra venyttely 5 kertaa puoli">
            <a:extLst>
              <a:ext uri="{FF2B5EF4-FFF2-40B4-BE49-F238E27FC236}">
                <a16:creationId xmlns:a16="http://schemas.microsoft.com/office/drawing/2014/main" id="{6C7B4291-7028-6247-5091-4E5891347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9383" y="191070"/>
            <a:ext cx="1936266" cy="1936266"/>
          </a:xfrm>
          <a:prstGeom prst="rect">
            <a:avLst/>
          </a:prstGeom>
        </p:spPr>
      </p:pic>
      <p:pic>
        <p:nvPicPr>
          <p:cNvPr id="5" name="Picture 4" descr="Taukotarra tasapaino">
            <a:extLst>
              <a:ext uri="{FF2B5EF4-FFF2-40B4-BE49-F238E27FC236}">
                <a16:creationId xmlns:a16="http://schemas.microsoft.com/office/drawing/2014/main" id="{158B5B93-0FA5-BECD-05A0-DDA743D60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718" y="4509187"/>
            <a:ext cx="1936266" cy="1936266"/>
          </a:xfrm>
          <a:prstGeom prst="rect">
            <a:avLst/>
          </a:prstGeom>
        </p:spPr>
      </p:pic>
      <p:pic>
        <p:nvPicPr>
          <p:cNvPr id="7" name="Picture 6" descr="Taukotarra kyykyt kertaa 5">
            <a:extLst>
              <a:ext uri="{FF2B5EF4-FFF2-40B4-BE49-F238E27FC236}">
                <a16:creationId xmlns:a16="http://schemas.microsoft.com/office/drawing/2014/main" id="{86C5EE52-2337-7E20-EF4E-EAD7C76AF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718" y="2418089"/>
            <a:ext cx="1936266" cy="1936266"/>
          </a:xfrm>
          <a:prstGeom prst="rect">
            <a:avLst/>
          </a:prstGeom>
        </p:spPr>
      </p:pic>
      <p:pic>
        <p:nvPicPr>
          <p:cNvPr id="9" name="Picture 8" descr="Taukotarra hartioiden aktivointi">
            <a:extLst>
              <a:ext uri="{FF2B5EF4-FFF2-40B4-BE49-F238E27FC236}">
                <a16:creationId xmlns:a16="http://schemas.microsoft.com/office/drawing/2014/main" id="{E048B5D1-33B8-9F67-EA63-3D11043B0D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7158" y="2343951"/>
            <a:ext cx="1936266" cy="1936266"/>
          </a:xfrm>
          <a:prstGeom prst="rect">
            <a:avLst/>
          </a:prstGeom>
        </p:spPr>
      </p:pic>
      <p:pic>
        <p:nvPicPr>
          <p:cNvPr id="11" name="Picture 10" descr="Taukotarra niska-hartia venytys kertaa 5">
            <a:extLst>
              <a:ext uri="{FF2B5EF4-FFF2-40B4-BE49-F238E27FC236}">
                <a16:creationId xmlns:a16="http://schemas.microsoft.com/office/drawing/2014/main" id="{2A222C09-5194-8172-A90C-1336D3B696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241" y="2343951"/>
            <a:ext cx="1936266" cy="1936266"/>
          </a:xfrm>
          <a:prstGeom prst="rect">
            <a:avLst/>
          </a:prstGeom>
        </p:spPr>
      </p:pic>
      <p:pic>
        <p:nvPicPr>
          <p:cNvPr id="13" name="Picture 12" descr="Taukotarra kuuntelu seisten">
            <a:extLst>
              <a:ext uri="{FF2B5EF4-FFF2-40B4-BE49-F238E27FC236}">
                <a16:creationId xmlns:a16="http://schemas.microsoft.com/office/drawing/2014/main" id="{1F8CA9C9-8EC9-CDCB-D6B6-D5E4778561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4812" y="2343951"/>
            <a:ext cx="1936266" cy="1936266"/>
          </a:xfrm>
          <a:prstGeom prst="rect">
            <a:avLst/>
          </a:prstGeom>
        </p:spPr>
      </p:pic>
      <p:pic>
        <p:nvPicPr>
          <p:cNvPr id="15" name="Picture 14" descr="Taukotarra pystyporinat">
            <a:extLst>
              <a:ext uri="{FF2B5EF4-FFF2-40B4-BE49-F238E27FC236}">
                <a16:creationId xmlns:a16="http://schemas.microsoft.com/office/drawing/2014/main" id="{ECCADCC8-2049-A9C7-FCFE-7DBE2A8C17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9383" y="2343951"/>
            <a:ext cx="1936266" cy="1936266"/>
          </a:xfrm>
          <a:prstGeom prst="rect">
            <a:avLst/>
          </a:prstGeom>
        </p:spPr>
      </p:pic>
      <p:pic>
        <p:nvPicPr>
          <p:cNvPr id="17" name="Picture 16" descr="Taukotarra ideointikävely">
            <a:extLst>
              <a:ext uri="{FF2B5EF4-FFF2-40B4-BE49-F238E27FC236}">
                <a16:creationId xmlns:a16="http://schemas.microsoft.com/office/drawing/2014/main" id="{13FFC917-B2E0-C615-90A0-4BA90FC13E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7158" y="4509187"/>
            <a:ext cx="1936266" cy="1936266"/>
          </a:xfrm>
          <a:prstGeom prst="rect">
            <a:avLst/>
          </a:prstGeom>
        </p:spPr>
      </p:pic>
      <p:pic>
        <p:nvPicPr>
          <p:cNvPr id="19" name="Picture 18" descr="Taukotarra 5 minuutin tauko">
            <a:extLst>
              <a:ext uri="{FF2B5EF4-FFF2-40B4-BE49-F238E27FC236}">
                <a16:creationId xmlns:a16="http://schemas.microsoft.com/office/drawing/2014/main" id="{F96E6A5E-C734-1C62-0BE4-56363F522B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241" y="4509187"/>
            <a:ext cx="1936266" cy="1936266"/>
          </a:xfrm>
          <a:prstGeom prst="rect">
            <a:avLst/>
          </a:prstGeom>
        </p:spPr>
      </p:pic>
      <p:pic>
        <p:nvPicPr>
          <p:cNvPr id="21" name="Picture 20" descr="Taukotarra 10 minuutin tauko">
            <a:extLst>
              <a:ext uri="{FF2B5EF4-FFF2-40B4-BE49-F238E27FC236}">
                <a16:creationId xmlns:a16="http://schemas.microsoft.com/office/drawing/2014/main" id="{AC9AE5D3-52A3-0BEA-E3F6-0B91E95440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4812" y="4509187"/>
            <a:ext cx="1936266" cy="1936266"/>
          </a:xfrm>
          <a:prstGeom prst="rect">
            <a:avLst/>
          </a:prstGeom>
        </p:spPr>
      </p:pic>
      <p:pic>
        <p:nvPicPr>
          <p:cNvPr id="23" name="Picture 22" descr="Taukotarra 15 minuutin tauko">
            <a:extLst>
              <a:ext uri="{FF2B5EF4-FFF2-40B4-BE49-F238E27FC236}">
                <a16:creationId xmlns:a16="http://schemas.microsoft.com/office/drawing/2014/main" id="{A27D069C-D8A0-88AC-0CE4-10A39491C2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9383" y="4509187"/>
            <a:ext cx="1936266" cy="1936266"/>
          </a:xfrm>
          <a:prstGeom prst="rect">
            <a:avLst/>
          </a:prstGeom>
        </p:spPr>
      </p:pic>
      <p:sp>
        <p:nvSpPr>
          <p:cNvPr id="24" name="Title 6">
            <a:extLst>
              <a:ext uri="{FF2B5EF4-FFF2-40B4-BE49-F238E27FC236}">
                <a16:creationId xmlns:a16="http://schemas.microsoft.com/office/drawing/2014/main" id="{DACD4D2F-EEC6-90AE-901E-405717032EDF}"/>
              </a:ext>
            </a:extLst>
          </p:cNvPr>
          <p:cNvSpPr txBox="1">
            <a:spLocks/>
          </p:cNvSpPr>
          <p:nvPr/>
        </p:nvSpPr>
        <p:spPr>
          <a:xfrm>
            <a:off x="561718" y="526775"/>
            <a:ext cx="11035938" cy="8189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4400" b="1" i="0" u="none" strike="noStrike" kern="1200" cap="none" spc="0" normalizeH="0" baseline="0" noProof="0" dirty="0">
                <a:ln>
                  <a:noFill/>
                </a:ln>
                <a:solidFill>
                  <a:srgbClr val="0D004B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Taukotarrat</a:t>
            </a:r>
          </a:p>
        </p:txBody>
      </p:sp>
    </p:spTree>
    <p:extLst>
      <p:ext uri="{BB962C8B-B14F-4D97-AF65-F5344CB8AC3E}">
        <p14:creationId xmlns:p14="http://schemas.microsoft.com/office/powerpoint/2010/main" val="71560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1EDD83-0748-3A87-8138-C74245AD13F4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558203" y="1419225"/>
            <a:ext cx="11035938" cy="4298668"/>
          </a:xfrm>
        </p:spPr>
        <p:txBody>
          <a:bodyPr/>
          <a:lstStyle/>
          <a:p>
            <a:r>
              <a:rPr lang="fi-FI" noProof="0" dirty="0"/>
              <a:t>Taukotarrat on opetus- tai kokousmateriaaliin liitettävä symboli, joka muistuttaa </a:t>
            </a:r>
            <a:r>
              <a:rPr lang="fi-FI" noProof="0"/>
              <a:t>istumisen tai pitkäkestoisen </a:t>
            </a:r>
            <a:r>
              <a:rPr lang="fi-FI" noProof="0" dirty="0"/>
              <a:t>paikallaan olon tauottamisesta, asennon vaihdosta tai tauon pitämisestä. Taukotarrat auttavat taukojen etukäteen suunnittelussa ja toimivat  itse tilanteessa muistuttajana taukojen pitämisestä ja liikkumisesta.</a:t>
            </a:r>
          </a:p>
          <a:p>
            <a:r>
              <a:rPr lang="fi-FI" noProof="0" dirty="0"/>
              <a:t>Taukotarra toimii sellaisenaan dioissa tai muussa ennakkomateriaalissa. </a:t>
            </a:r>
          </a:p>
          <a:p>
            <a:r>
              <a:rPr lang="fi-FI" noProof="0" dirty="0"/>
              <a:t>Kun taukotarramerkki näkyy dialla, on aika aktivoitua ja liikkua! </a:t>
            </a:r>
          </a:p>
          <a:p>
            <a:r>
              <a:rPr lang="fi-FI" noProof="0" dirty="0"/>
              <a:t>Suosittelemme tauottamaan istumista viidentoista minuutin välein. </a:t>
            </a:r>
          </a:p>
          <a:p>
            <a:endParaRPr lang="fi-FI" dirty="0"/>
          </a:p>
          <a:p>
            <a:endParaRPr lang="fi-FI" noProof="0" dirty="0"/>
          </a:p>
          <a:p>
            <a:pPr marL="0" indent="0">
              <a:buNone/>
            </a:pPr>
            <a:r>
              <a:rPr lang="fi-FI" b="1" dirty="0"/>
              <a:t>Ota taukotarrat osaksi esitystäsi seuraavalta dialta</a:t>
            </a:r>
            <a:endParaRPr lang="fi-FI" b="1" noProof="0" dirty="0"/>
          </a:p>
          <a:p>
            <a:endParaRPr lang="fi-FI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219B9-68D7-1CFB-F307-9C9F5509E7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D004B">
                  <a:tint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E6E835-C4AD-0C7B-CB89-E837C3786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D004B">
                  <a:tint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47A542-389E-8F9B-3623-1608EF77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Taukotarrat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F80289-F108-8C33-D0C6-3F00E1387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866" y="4936290"/>
            <a:ext cx="725515" cy="38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72939"/>
      </p:ext>
    </p:extLst>
  </p:cSld>
  <p:clrMapOvr>
    <a:masterClrMapping/>
  </p:clrMapOvr>
</p:sld>
</file>

<file path=ppt/theme/theme1.xml><?xml version="1.0" encoding="utf-8"?>
<a:theme xmlns:a="http://schemas.openxmlformats.org/drawingml/2006/main" name="Jamk PowerPoint-teema">
  <a:themeElements>
    <a:clrScheme name="Custom 2">
      <a:dk1>
        <a:srgbClr val="0D004B"/>
      </a:dk1>
      <a:lt1>
        <a:srgbClr val="FFFFFF"/>
      </a:lt1>
      <a:dk2>
        <a:srgbClr val="615BC3"/>
      </a:dk2>
      <a:lt2>
        <a:srgbClr val="E7E6E6"/>
      </a:lt2>
      <a:accent1>
        <a:srgbClr val="E2066E"/>
      </a:accent1>
      <a:accent2>
        <a:srgbClr val="FFD200"/>
      </a:accent2>
      <a:accent3>
        <a:srgbClr val="3CD3D0"/>
      </a:accent3>
      <a:accent4>
        <a:srgbClr val="FF9F71"/>
      </a:accent4>
      <a:accent5>
        <a:srgbClr val="3FB9E3"/>
      </a:accent5>
      <a:accent6>
        <a:srgbClr val="CAC7C6"/>
      </a:accent6>
      <a:hlink>
        <a:srgbClr val="1C78A6"/>
      </a:hlink>
      <a:folHlink>
        <a:srgbClr val="7861A8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mk PowerPoint pohja" id="{29CAA51E-DCAB-9F42-9DB1-A6B0CAAE5A8C}" vid="{A7E5DCBA-8E7C-6044-A352-BA3851C89E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Laajakuva</PresentationFormat>
  <Paragraphs>9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Jamk PowerPoint-teema</vt:lpstr>
      <vt:lpstr>PowerPoint-esitys</vt:lpstr>
      <vt:lpstr>Taukotarrat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Korhonen Nina (OPH)</dc:creator>
  <cp:lastModifiedBy>Korhonen Nina (OPH)</cp:lastModifiedBy>
  <cp:revision>2</cp:revision>
  <dcterms:created xsi:type="dcterms:W3CDTF">2025-03-06T06:25:19Z</dcterms:created>
  <dcterms:modified xsi:type="dcterms:W3CDTF">2025-03-06T06:26:29Z</dcterms:modified>
</cp:coreProperties>
</file>